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Override2.xml" ContentType="application/vnd.openxmlformats-officedocument.themeOverrid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4071" r:id="rId4"/>
    <p:sldMasterId id="2147484083" r:id="rId5"/>
    <p:sldMasterId id="2147484096" r:id="rId6"/>
    <p:sldMasterId id="2147484258" r:id="rId7"/>
    <p:sldMasterId id="2147484271" r:id="rId8"/>
    <p:sldMasterId id="2147484283" r:id="rId9"/>
  </p:sldMasterIdLst>
  <p:notesMasterIdLst>
    <p:notesMasterId r:id="rId47"/>
  </p:notesMasterIdLst>
  <p:handoutMasterIdLst>
    <p:handoutMasterId r:id="rId48"/>
  </p:handoutMasterIdLst>
  <p:sldIdLst>
    <p:sldId id="351" r:id="rId10"/>
    <p:sldId id="344" r:id="rId11"/>
    <p:sldId id="348" r:id="rId12"/>
    <p:sldId id="427" r:id="rId13"/>
    <p:sldId id="376" r:id="rId14"/>
    <p:sldId id="397" r:id="rId15"/>
    <p:sldId id="431" r:id="rId16"/>
    <p:sldId id="347" r:id="rId17"/>
    <p:sldId id="418" r:id="rId18"/>
    <p:sldId id="356" r:id="rId19"/>
    <p:sldId id="355" r:id="rId20"/>
    <p:sldId id="434" r:id="rId21"/>
    <p:sldId id="414" r:id="rId22"/>
    <p:sldId id="425" r:id="rId23"/>
    <p:sldId id="450" r:id="rId24"/>
    <p:sldId id="432" r:id="rId25"/>
    <p:sldId id="349" r:id="rId26"/>
    <p:sldId id="433" r:id="rId27"/>
    <p:sldId id="435" r:id="rId28"/>
    <p:sldId id="436" r:id="rId29"/>
    <p:sldId id="438" r:id="rId30"/>
    <p:sldId id="455" r:id="rId31"/>
    <p:sldId id="439" r:id="rId32"/>
    <p:sldId id="454" r:id="rId33"/>
    <p:sldId id="430" r:id="rId34"/>
    <p:sldId id="440" r:id="rId35"/>
    <p:sldId id="441" r:id="rId36"/>
    <p:sldId id="437" r:id="rId37"/>
    <p:sldId id="442" r:id="rId38"/>
    <p:sldId id="443" r:id="rId39"/>
    <p:sldId id="446" r:id="rId40"/>
    <p:sldId id="453" r:id="rId41"/>
    <p:sldId id="451" r:id="rId42"/>
    <p:sldId id="452" r:id="rId43"/>
    <p:sldId id="447" r:id="rId44"/>
    <p:sldId id="448" r:id="rId45"/>
    <p:sldId id="44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000000"/>
    <a:srgbClr val="11335D"/>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79" autoAdjust="0"/>
    <p:restoredTop sz="94660"/>
  </p:normalViewPr>
  <p:slideViewPr>
    <p:cSldViewPr snapToGrid="0">
      <p:cViewPr varScale="1">
        <p:scale>
          <a:sx n="83" d="100"/>
          <a:sy n="83" d="100"/>
        </p:scale>
        <p:origin x="1071" y="54"/>
      </p:cViewPr>
      <p:guideLst/>
    </p:cSldViewPr>
  </p:slideViewPr>
  <p:notesTextViewPr>
    <p:cViewPr>
      <p:scale>
        <a:sx n="3" d="2"/>
        <a:sy n="3" d="2"/>
      </p:scale>
      <p:origin x="0" y="0"/>
    </p:cViewPr>
  </p:notesTextViewPr>
  <p:sorterViewPr>
    <p:cViewPr varScale="1">
      <p:scale>
        <a:sx n="1" d="1"/>
        <a:sy n="1" d="1"/>
      </p:scale>
      <p:origin x="0" y="-48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C12FD9-2476-4FA6-BFD9-2089EA496811}" type="datetimeFigureOut">
              <a:rPr lang="en-CA" smtClean="0"/>
              <a:t>2018-06-05</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5ED708-3459-4A26-A2B2-6000CC9B54D6}" type="slidenum">
              <a:rPr lang="en-CA" smtClean="0"/>
              <a:t>‹#›</a:t>
            </a:fld>
            <a:endParaRPr lang="en-CA"/>
          </a:p>
        </p:txBody>
      </p:sp>
    </p:spTree>
    <p:extLst>
      <p:ext uri="{BB962C8B-B14F-4D97-AF65-F5344CB8AC3E}">
        <p14:creationId xmlns:p14="http://schemas.microsoft.com/office/powerpoint/2010/main" val="24536799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59A21-2881-4823-9116-DB9F1D023A6F}" type="datetimeFigureOut">
              <a:rPr lang="en-CA" smtClean="0"/>
              <a:t>2018-06-05</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0B18A0-324D-4349-A934-72602A578C3E}" type="slidenum">
              <a:rPr lang="en-CA" smtClean="0"/>
              <a:t>‹#›</a:t>
            </a:fld>
            <a:endParaRPr lang="en-CA"/>
          </a:p>
        </p:txBody>
      </p:sp>
    </p:spTree>
    <p:extLst>
      <p:ext uri="{BB962C8B-B14F-4D97-AF65-F5344CB8AC3E}">
        <p14:creationId xmlns:p14="http://schemas.microsoft.com/office/powerpoint/2010/main" val="264737482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43984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39293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478555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4081917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793625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73074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3926" rtl="0" eaLnBrk="1" fontAlgn="auto" latinLnBrk="0" hangingPunct="1">
              <a:lnSpc>
                <a:spcPct val="100000"/>
              </a:lnSpc>
              <a:spcBef>
                <a:spcPts val="0"/>
              </a:spcBef>
              <a:spcAft>
                <a:spcPts val="0"/>
              </a:spcAft>
              <a:buClrTx/>
              <a:buSzTx/>
              <a:buFontTx/>
              <a:buNone/>
              <a:tabLst/>
              <a:defRPr/>
            </a:pPr>
            <a:fld id="{B9E6E71A-B69C-4075-9FC2-B6B81E30956D}" type="slidenum">
              <a:rPr kumimoji="0" lang="en-GB" sz="1300" b="0" i="0" u="none" strike="noStrike" kern="1200" cap="none" spc="0" normalizeH="0" baseline="0" noProof="0">
                <a:ln>
                  <a:noFill/>
                </a:ln>
                <a:solidFill>
                  <a:srgbClr val="EEECE1"/>
                </a:solidFill>
                <a:effectLst/>
                <a:uLnTx/>
                <a:uFillTx/>
                <a:latin typeface="Calibri"/>
                <a:ea typeface="+mn-ea"/>
                <a:cs typeface="+mn-cs"/>
              </a:rPr>
              <a:pPr marL="0" marR="0" lvl="0" indent="0" algn="r" defTabSz="913926"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srgbClr val="EEECE1"/>
              </a:solidFill>
              <a:effectLst/>
              <a:uLnTx/>
              <a:uFillTx/>
              <a:latin typeface="Calibri"/>
              <a:ea typeface="+mn-ea"/>
              <a:cs typeface="+mn-cs"/>
            </a:endParaRPr>
          </a:p>
        </p:txBody>
      </p:sp>
      <p:sp>
        <p:nvSpPr>
          <p:cNvPr id="1344514" name="Rectangle 2"/>
          <p:cNvSpPr>
            <a:spLocks noGrp="1" noRot="1" noChangeAspect="1" noChangeArrowheads="1" noTextEdit="1"/>
          </p:cNvSpPr>
          <p:nvPr>
            <p:ph type="sldImg"/>
          </p:nvPr>
        </p:nvSpPr>
        <p:spPr>
          <a:ln/>
        </p:spPr>
      </p:sp>
      <p:sp>
        <p:nvSpPr>
          <p:cNvPr id="134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5549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8894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47653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47896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55428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8291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98539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EBB564-673E-421A-BFE4-6438471DE8F3}"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9746" name="Rectangle 2"/>
          <p:cNvSpPr>
            <a:spLocks noGrp="1" noRot="1" noChangeAspect="1" noChangeArrowheads="1" noTextEdit="1"/>
          </p:cNvSpPr>
          <p:nvPr>
            <p:ph type="sldImg"/>
          </p:nvPr>
        </p:nvSpPr>
        <p:spPr>
          <a:xfrm>
            <a:off x="1144588" y="685800"/>
            <a:ext cx="4572000" cy="3429000"/>
          </a:xfrm>
          <a:ln/>
        </p:spPr>
      </p:sp>
      <p:sp>
        <p:nvSpPr>
          <p:cNvPr id="79974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424025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700441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663700"/>
            <a:ext cx="9144000" cy="5194300"/>
          </a:xfrm>
          <a:prstGeom prst="rect">
            <a:avLst/>
          </a:prstGeom>
          <a:solidFill>
            <a:schemeClr val="bg1"/>
          </a:solidFill>
          <a:ln w="9525">
            <a:noFill/>
            <a:miter lim="800000"/>
            <a:headEnd/>
            <a:tailEnd/>
          </a:ln>
          <a:effectLst/>
        </p:spPr>
        <p:txBody>
          <a:bodyPr wrap="none" lIns="91418" tIns="45710" rIns="91418" bIns="45710" anchor="ctr"/>
          <a:lstStyle/>
          <a:p>
            <a:pPr fontAlgn="base">
              <a:spcBef>
                <a:spcPct val="0"/>
              </a:spcBef>
              <a:spcAft>
                <a:spcPct val="0"/>
              </a:spcAft>
              <a:defRPr/>
            </a:pPr>
            <a:endParaRPr lang="en-US">
              <a:solidFill>
                <a:srgbClr val="FFFF00"/>
              </a:solidFill>
              <a:latin typeface="Arial" charset="0"/>
            </a:endParaRPr>
          </a:p>
        </p:txBody>
      </p:sp>
      <p:sp>
        <p:nvSpPr>
          <p:cNvPr id="5" name="Rectangle 3"/>
          <p:cNvSpPr>
            <a:spLocks noChangeArrowheads="1"/>
          </p:cNvSpPr>
          <p:nvPr/>
        </p:nvSpPr>
        <p:spPr bwMode="white">
          <a:xfrm>
            <a:off x="0" y="0"/>
            <a:ext cx="9144000" cy="2063750"/>
          </a:xfrm>
          <a:prstGeom prst="rect">
            <a:avLst/>
          </a:prstGeom>
          <a:noFill/>
          <a:ln w="9525">
            <a:noFill/>
            <a:miter lim="800000"/>
            <a:headEnd/>
            <a:tailEnd/>
          </a:ln>
        </p:spPr>
        <p:txBody>
          <a:bodyPr wrap="none" lIns="91418" tIns="45710" rIns="91418" bIns="45710" anchor="ctr"/>
          <a:lstStyle/>
          <a:p>
            <a:pPr fontAlgn="base">
              <a:spcBef>
                <a:spcPct val="0"/>
              </a:spcBef>
              <a:spcAft>
                <a:spcPct val="0"/>
              </a:spcAft>
              <a:defRPr/>
            </a:pPr>
            <a:endParaRPr lang="en-US">
              <a:solidFill>
                <a:srgbClr val="FFFF00"/>
              </a:solidFill>
              <a:latin typeface="Arial" charset="0"/>
            </a:endParaRPr>
          </a:p>
        </p:txBody>
      </p:sp>
      <p:grpSp>
        <p:nvGrpSpPr>
          <p:cNvPr id="6" name="Group 4"/>
          <p:cNvGrpSpPr>
            <a:grpSpLocks/>
          </p:cNvGrpSpPr>
          <p:nvPr/>
        </p:nvGrpSpPr>
        <p:grpSpPr bwMode="auto">
          <a:xfrm>
            <a:off x="0" y="2057400"/>
            <a:ext cx="9144000" cy="152400"/>
            <a:chOff x="0" y="115"/>
            <a:chExt cx="5760" cy="464"/>
          </a:xfrm>
        </p:grpSpPr>
        <p:sp>
          <p:nvSpPr>
            <p:cNvPr id="7" name="Rectangle 5"/>
            <p:cNvSpPr>
              <a:spLocks noChangeArrowheads="1"/>
            </p:cNvSpPr>
            <p:nvPr/>
          </p:nvSpPr>
          <p:spPr bwMode="ltGray">
            <a:xfrm>
              <a:off x="0" y="115"/>
              <a:ext cx="5760" cy="116"/>
            </a:xfrm>
            <a:prstGeom prst="rect">
              <a:avLst/>
            </a:prstGeom>
            <a:solidFill>
              <a:schemeClr val="accent2"/>
            </a:solidFill>
            <a:ln w="9525">
              <a:noFill/>
              <a:miter lim="800000"/>
              <a:headEnd/>
              <a:tailEnd/>
            </a:ln>
          </p:spPr>
          <p:txBody>
            <a:bodyPr wrap="none" anchor="ctr"/>
            <a:lstStyle/>
            <a:p>
              <a:pPr fontAlgn="base">
                <a:spcBef>
                  <a:spcPct val="0"/>
                </a:spcBef>
                <a:spcAft>
                  <a:spcPct val="0"/>
                </a:spcAft>
                <a:defRPr/>
              </a:pPr>
              <a:endParaRPr lang="en-US">
                <a:solidFill>
                  <a:srgbClr val="FFFF00"/>
                </a:solidFill>
                <a:latin typeface="Arial" charset="0"/>
              </a:endParaRPr>
            </a:p>
          </p:txBody>
        </p:sp>
        <p:sp>
          <p:nvSpPr>
            <p:cNvPr id="8" name="Rectangle 6"/>
            <p:cNvSpPr>
              <a:spLocks noChangeArrowheads="1"/>
            </p:cNvSpPr>
            <p:nvPr/>
          </p:nvSpPr>
          <p:spPr bwMode="ltGray">
            <a:xfrm>
              <a:off x="0" y="231"/>
              <a:ext cx="5760" cy="116"/>
            </a:xfrm>
            <a:prstGeom prst="rect">
              <a:avLst/>
            </a:prstGeom>
            <a:solidFill>
              <a:schemeClr val="hlink"/>
            </a:solidFill>
            <a:ln w="9525">
              <a:noFill/>
              <a:miter lim="800000"/>
              <a:headEnd/>
              <a:tailEnd/>
            </a:ln>
          </p:spPr>
          <p:txBody>
            <a:bodyPr wrap="none" anchor="ctr"/>
            <a:lstStyle/>
            <a:p>
              <a:pPr fontAlgn="base">
                <a:spcBef>
                  <a:spcPct val="0"/>
                </a:spcBef>
                <a:spcAft>
                  <a:spcPct val="0"/>
                </a:spcAft>
                <a:defRPr/>
              </a:pPr>
              <a:endParaRPr lang="en-US">
                <a:solidFill>
                  <a:srgbClr val="FFFF00"/>
                </a:solidFill>
                <a:latin typeface="Arial" charset="0"/>
              </a:endParaRPr>
            </a:p>
          </p:txBody>
        </p:sp>
        <p:sp>
          <p:nvSpPr>
            <p:cNvPr id="9" name="Rectangle 7"/>
            <p:cNvSpPr>
              <a:spLocks noChangeArrowheads="1"/>
            </p:cNvSpPr>
            <p:nvPr/>
          </p:nvSpPr>
          <p:spPr bwMode="ltGray">
            <a:xfrm>
              <a:off x="0" y="347"/>
              <a:ext cx="5760" cy="116"/>
            </a:xfrm>
            <a:prstGeom prst="rect">
              <a:avLst/>
            </a:prstGeom>
            <a:solidFill>
              <a:schemeClr val="accent1"/>
            </a:solidFill>
            <a:ln w="9525">
              <a:noFill/>
              <a:miter lim="800000"/>
              <a:headEnd/>
              <a:tailEnd/>
            </a:ln>
          </p:spPr>
          <p:txBody>
            <a:bodyPr wrap="none" anchor="ctr"/>
            <a:lstStyle/>
            <a:p>
              <a:pPr fontAlgn="base">
                <a:spcBef>
                  <a:spcPct val="0"/>
                </a:spcBef>
                <a:spcAft>
                  <a:spcPct val="0"/>
                </a:spcAft>
                <a:defRPr/>
              </a:pPr>
              <a:endParaRPr lang="en-US">
                <a:solidFill>
                  <a:srgbClr val="FFFF00"/>
                </a:solidFill>
                <a:latin typeface="Arial" charset="0"/>
              </a:endParaRPr>
            </a:p>
          </p:txBody>
        </p:sp>
        <p:sp>
          <p:nvSpPr>
            <p:cNvPr id="10" name="Rectangle 8"/>
            <p:cNvSpPr>
              <a:spLocks noChangeArrowheads="1"/>
            </p:cNvSpPr>
            <p:nvPr/>
          </p:nvSpPr>
          <p:spPr bwMode="ltGray">
            <a:xfrm>
              <a:off x="0" y="463"/>
              <a:ext cx="5760" cy="116"/>
            </a:xfrm>
            <a:prstGeom prst="rect">
              <a:avLst/>
            </a:prstGeom>
            <a:solidFill>
              <a:schemeClr val="folHlink"/>
            </a:solidFill>
            <a:ln w="9525">
              <a:noFill/>
              <a:miter lim="800000"/>
              <a:headEnd/>
              <a:tailEnd/>
            </a:ln>
          </p:spPr>
          <p:txBody>
            <a:bodyPr wrap="none" anchor="ctr"/>
            <a:lstStyle/>
            <a:p>
              <a:pPr fontAlgn="base">
                <a:spcBef>
                  <a:spcPct val="0"/>
                </a:spcBef>
                <a:spcAft>
                  <a:spcPct val="0"/>
                </a:spcAft>
                <a:defRPr/>
              </a:pPr>
              <a:endParaRPr lang="en-US">
                <a:solidFill>
                  <a:srgbClr val="FFFF00"/>
                </a:solidFill>
                <a:latin typeface="Arial" charset="0"/>
              </a:endParaRPr>
            </a:p>
          </p:txBody>
        </p:sp>
      </p:grpSp>
      <p:sp>
        <p:nvSpPr>
          <p:cNvPr id="35849" name="Rectangle 9"/>
          <p:cNvSpPr>
            <a:spLocks noGrp="1" noChangeArrowheads="1"/>
          </p:cNvSpPr>
          <p:nvPr>
            <p:ph type="ctrTitle"/>
          </p:nvPr>
        </p:nvSpPr>
        <p:spPr>
          <a:xfrm>
            <a:off x="685800" y="533400"/>
            <a:ext cx="7772400" cy="1143000"/>
          </a:xfrm>
        </p:spPr>
        <p:txBody>
          <a:bodyPr/>
          <a:lstStyle>
            <a:lvl1pPr>
              <a:defRPr>
                <a:solidFill>
                  <a:schemeClr val="hlink"/>
                </a:solidFill>
              </a:defRPr>
            </a:lvl1pPr>
          </a:lstStyle>
          <a:p>
            <a:r>
              <a:rPr lang="en-US"/>
              <a:t>Click to edit Master title style</a:t>
            </a:r>
          </a:p>
        </p:txBody>
      </p:sp>
      <p:sp>
        <p:nvSpPr>
          <p:cNvPr id="35850" name="Rectangle 10"/>
          <p:cNvSpPr>
            <a:spLocks noGrp="1" noChangeArrowheads="1"/>
          </p:cNvSpPr>
          <p:nvPr>
            <p:ph type="subTitle" idx="1"/>
          </p:nvPr>
        </p:nvSpPr>
        <p:spPr>
          <a:xfrm>
            <a:off x="1371602" y="29718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1" name="Rectangle 11"/>
          <p:cNvSpPr>
            <a:spLocks noGrp="1" noChangeArrowheads="1"/>
          </p:cNvSpPr>
          <p:nvPr>
            <p:ph type="dt" sz="half" idx="10"/>
          </p:nvPr>
        </p:nvSpPr>
        <p:spPr/>
        <p:txBody>
          <a:bodyPr/>
          <a:lstStyle>
            <a:lvl1pPr>
              <a:defRPr i="0">
                <a:solidFill>
                  <a:srgbClr val="FFFFFF"/>
                </a:solidFill>
                <a:latin typeface="+mn-lt"/>
              </a:defRPr>
            </a:lvl1pPr>
          </a:lstStyle>
          <a:p>
            <a:pPr>
              <a:defRPr/>
            </a:pPr>
            <a:endParaRPr lang="en-US"/>
          </a:p>
        </p:txBody>
      </p:sp>
      <p:sp>
        <p:nvSpPr>
          <p:cNvPr id="12" name="Rectangle 12"/>
          <p:cNvSpPr>
            <a:spLocks noGrp="1" noChangeArrowheads="1"/>
          </p:cNvSpPr>
          <p:nvPr>
            <p:ph type="ftr" sz="quarter" idx="11"/>
          </p:nvPr>
        </p:nvSpPr>
        <p:spPr/>
        <p:txBody>
          <a:bodyPr/>
          <a:lstStyle>
            <a:lvl1pPr>
              <a:defRPr i="0">
                <a:solidFill>
                  <a:srgbClr val="FFFFFF"/>
                </a:solidFill>
                <a:latin typeface="+mn-lt"/>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i="0">
                <a:solidFill>
                  <a:srgbClr val="FFFFFF"/>
                </a:solidFill>
                <a:latin typeface="Arial Black" panose="020B0A04020102020204" pitchFamily="34" charset="0"/>
              </a:defRPr>
            </a:lvl1pPr>
          </a:lstStyle>
          <a:p>
            <a:fld id="{CAC2C51E-4AD5-4FE4-A36E-C22935511487}" type="slidenum">
              <a:rPr lang="en-US" altLang="en-US"/>
              <a:pPr/>
              <a:t>‹#›</a:t>
            </a:fld>
            <a:endParaRPr lang="en-US" altLang="en-US"/>
          </a:p>
        </p:txBody>
      </p:sp>
    </p:spTree>
    <p:extLst>
      <p:ext uri="{BB962C8B-B14F-4D97-AF65-F5344CB8AC3E}">
        <p14:creationId xmlns:p14="http://schemas.microsoft.com/office/powerpoint/2010/main" val="1511166963"/>
      </p:ext>
    </p:extLst>
  </p:cSld>
  <p:clrMapOvr>
    <a:overrideClrMapping bg1="dk2" tx1="lt1" bg2="dk1"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66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66FFFF"/>
              </a:solidFill>
            </a:endParaRPr>
          </a:p>
        </p:txBody>
      </p:sp>
      <p:sp>
        <p:nvSpPr>
          <p:cNvPr id="6" name="Slide Number Placeholder 5"/>
          <p:cNvSpPr>
            <a:spLocks noGrp="1"/>
          </p:cNvSpPr>
          <p:nvPr>
            <p:ph type="sldNum" sz="quarter" idx="12"/>
          </p:nvPr>
        </p:nvSpPr>
        <p:spPr/>
        <p:txBody>
          <a:bodyPr/>
          <a:lstStyle>
            <a:lvl1pPr>
              <a:defRPr/>
            </a:lvl1pPr>
          </a:lstStyle>
          <a:p>
            <a:fld id="{4A5752CC-C459-4D9D-A792-5238AC8E5476}" type="slidenum">
              <a:rPr lang="en-US" altLang="en-US">
                <a:solidFill>
                  <a:srgbClr val="66FFFF"/>
                </a:solidFill>
              </a:rPr>
              <a:pPr/>
              <a:t>‹#›</a:t>
            </a:fld>
            <a:endParaRPr lang="en-US" altLang="en-US" i="0">
              <a:solidFill>
                <a:srgbClr val="66FFFF"/>
              </a:solidFill>
              <a:latin typeface="Arial Black" panose="020B0A04020102020204" pitchFamily="34" charset="0"/>
            </a:endParaRPr>
          </a:p>
        </p:txBody>
      </p:sp>
    </p:spTree>
    <p:extLst>
      <p:ext uri="{BB962C8B-B14F-4D97-AF65-F5344CB8AC3E}">
        <p14:creationId xmlns:p14="http://schemas.microsoft.com/office/powerpoint/2010/main" val="342561657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9781228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8034629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48" y="275041"/>
            <a:ext cx="8218977" cy="41671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147" y="908450"/>
            <a:ext cx="4056971" cy="5688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8702" y="908450"/>
            <a:ext cx="4058165" cy="5688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940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66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66FFFF"/>
              </a:solidFill>
            </a:endParaRPr>
          </a:p>
        </p:txBody>
      </p:sp>
      <p:sp>
        <p:nvSpPr>
          <p:cNvPr id="6" name="Slide Number Placeholder 5"/>
          <p:cNvSpPr>
            <a:spLocks noGrp="1"/>
          </p:cNvSpPr>
          <p:nvPr>
            <p:ph type="sldNum" sz="quarter" idx="12"/>
          </p:nvPr>
        </p:nvSpPr>
        <p:spPr/>
        <p:txBody>
          <a:bodyPr/>
          <a:lstStyle>
            <a:lvl1pPr>
              <a:defRPr/>
            </a:lvl1pPr>
          </a:lstStyle>
          <a:p>
            <a:fld id="{E060C2BF-9A9D-4362-A42D-849AC4C3CA63}" type="slidenum">
              <a:rPr lang="en-US" altLang="en-US">
                <a:solidFill>
                  <a:srgbClr val="66FFFF"/>
                </a:solidFill>
              </a:rPr>
              <a:pPr/>
              <a:t>‹#›</a:t>
            </a:fld>
            <a:endParaRPr lang="en-US" altLang="en-US" i="0">
              <a:solidFill>
                <a:srgbClr val="66FFFF"/>
              </a:solidFill>
              <a:latin typeface="Arial Black" panose="020B0A04020102020204" pitchFamily="34" charset="0"/>
            </a:endParaRPr>
          </a:p>
        </p:txBody>
      </p:sp>
    </p:spTree>
    <p:extLst>
      <p:ext uri="{BB962C8B-B14F-4D97-AF65-F5344CB8AC3E}">
        <p14:creationId xmlns:p14="http://schemas.microsoft.com/office/powerpoint/2010/main" val="228112069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2" y="3886200"/>
            <a:ext cx="6400800" cy="1752600"/>
          </a:xfrm>
        </p:spPr>
        <p:txBody>
          <a:bodyPr/>
          <a:lstStyle>
            <a:lvl1pPr marL="0" indent="0" algn="ctr">
              <a:buNone/>
              <a:defRPr/>
            </a:lvl1pPr>
            <a:lvl2pPr marL="457092" indent="0" algn="ctr">
              <a:buNone/>
              <a:defRPr/>
            </a:lvl2pPr>
            <a:lvl3pPr marL="914183" indent="0" algn="ctr">
              <a:buNone/>
              <a:defRPr/>
            </a:lvl3pPr>
            <a:lvl4pPr marL="1371274" indent="0" algn="ctr">
              <a:buNone/>
              <a:defRPr/>
            </a:lvl4pPr>
            <a:lvl5pPr marL="1828366" indent="0" algn="ctr">
              <a:buNone/>
              <a:defRPr/>
            </a:lvl5pPr>
            <a:lvl6pPr marL="2285458" indent="0" algn="ctr">
              <a:buNone/>
              <a:defRPr/>
            </a:lvl6pPr>
            <a:lvl7pPr marL="2742548" indent="0" algn="ctr">
              <a:buNone/>
              <a:defRPr/>
            </a:lvl7pPr>
            <a:lvl8pPr marL="3199642" indent="0" algn="ctr">
              <a:buNone/>
              <a:defRPr/>
            </a:lvl8pPr>
            <a:lvl9pPr marL="3656732"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420174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7940099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092" indent="0">
              <a:buNone/>
              <a:defRPr sz="1800"/>
            </a:lvl2pPr>
            <a:lvl3pPr marL="914183" indent="0">
              <a:buNone/>
              <a:defRPr sz="1600"/>
            </a:lvl3pPr>
            <a:lvl4pPr marL="1371274" indent="0">
              <a:buNone/>
              <a:defRPr sz="1400"/>
            </a:lvl4pPr>
            <a:lvl5pPr marL="1828366" indent="0">
              <a:buNone/>
              <a:defRPr sz="1400"/>
            </a:lvl5pPr>
            <a:lvl6pPr marL="2285458" indent="0">
              <a:buNone/>
              <a:defRPr sz="1400"/>
            </a:lvl6pPr>
            <a:lvl7pPr marL="2742548" indent="0">
              <a:buNone/>
              <a:defRPr sz="1400"/>
            </a:lvl7pPr>
            <a:lvl8pPr marL="3199642" indent="0">
              <a:buNone/>
              <a:defRPr sz="1400"/>
            </a:lvl8pPr>
            <a:lvl9pPr marL="3656732"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78471562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00080195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3" indent="0">
              <a:buNone/>
              <a:defRPr sz="1800" b="1"/>
            </a:lvl3pPr>
            <a:lvl4pPr marL="1371274" indent="0">
              <a:buNone/>
              <a:defRPr sz="1600" b="1"/>
            </a:lvl4pPr>
            <a:lvl5pPr marL="1828366" indent="0">
              <a:buNone/>
              <a:defRPr sz="1600" b="1"/>
            </a:lvl5pPr>
            <a:lvl6pPr marL="2285458" indent="0">
              <a:buNone/>
              <a:defRPr sz="1600" b="1"/>
            </a:lvl6pPr>
            <a:lvl7pPr marL="2742548" indent="0">
              <a:buNone/>
              <a:defRPr sz="1600" b="1"/>
            </a:lvl7pPr>
            <a:lvl8pPr marL="3199642" indent="0">
              <a:buNone/>
              <a:defRPr sz="1600" b="1"/>
            </a:lvl8pPr>
            <a:lvl9pPr marL="36567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3" indent="0">
              <a:buNone/>
              <a:defRPr sz="1800" b="1"/>
            </a:lvl3pPr>
            <a:lvl4pPr marL="1371274" indent="0">
              <a:buNone/>
              <a:defRPr sz="1600" b="1"/>
            </a:lvl4pPr>
            <a:lvl5pPr marL="1828366" indent="0">
              <a:buNone/>
              <a:defRPr sz="1600" b="1"/>
            </a:lvl5pPr>
            <a:lvl6pPr marL="2285458" indent="0">
              <a:buNone/>
              <a:defRPr sz="1600" b="1"/>
            </a:lvl6pPr>
            <a:lvl7pPr marL="2742548" indent="0">
              <a:buNone/>
              <a:defRPr sz="1600" b="1"/>
            </a:lvl7pPr>
            <a:lvl8pPr marL="3199642" indent="0">
              <a:buNone/>
              <a:defRPr sz="1600" b="1"/>
            </a:lvl8pPr>
            <a:lvl9pPr marL="36567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01052093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8622620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69018129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092" indent="0">
              <a:buNone/>
              <a:defRPr sz="1200"/>
            </a:lvl2pPr>
            <a:lvl3pPr marL="914183" indent="0">
              <a:buNone/>
              <a:defRPr sz="1000"/>
            </a:lvl3pPr>
            <a:lvl4pPr marL="1371274" indent="0">
              <a:buNone/>
              <a:defRPr sz="900"/>
            </a:lvl4pPr>
            <a:lvl5pPr marL="1828366" indent="0">
              <a:buNone/>
              <a:defRPr sz="900"/>
            </a:lvl5pPr>
            <a:lvl6pPr marL="2285458" indent="0">
              <a:buNone/>
              <a:defRPr sz="900"/>
            </a:lvl6pPr>
            <a:lvl7pPr marL="2742548" indent="0">
              <a:buNone/>
              <a:defRPr sz="900"/>
            </a:lvl7pPr>
            <a:lvl8pPr marL="3199642" indent="0">
              <a:buNone/>
              <a:defRPr sz="900"/>
            </a:lvl8pPr>
            <a:lvl9pPr marL="3656732"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8470849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66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66FFFF"/>
              </a:solidFill>
            </a:endParaRPr>
          </a:p>
        </p:txBody>
      </p:sp>
      <p:sp>
        <p:nvSpPr>
          <p:cNvPr id="6" name="Slide Number Placeholder 5"/>
          <p:cNvSpPr>
            <a:spLocks noGrp="1"/>
          </p:cNvSpPr>
          <p:nvPr>
            <p:ph type="sldNum" sz="quarter" idx="12"/>
          </p:nvPr>
        </p:nvSpPr>
        <p:spPr/>
        <p:txBody>
          <a:bodyPr/>
          <a:lstStyle>
            <a:lvl1pPr>
              <a:defRPr/>
            </a:lvl1pPr>
          </a:lstStyle>
          <a:p>
            <a:fld id="{B4F775B6-8112-43EB-A3B8-4664CE217418}" type="slidenum">
              <a:rPr lang="en-US" altLang="en-US">
                <a:solidFill>
                  <a:srgbClr val="66FFFF"/>
                </a:solidFill>
              </a:rPr>
              <a:pPr/>
              <a:t>‹#›</a:t>
            </a:fld>
            <a:endParaRPr lang="en-US" altLang="en-US" i="0">
              <a:solidFill>
                <a:srgbClr val="66FFFF"/>
              </a:solidFill>
              <a:latin typeface="Arial Black" panose="020B0A04020102020204" pitchFamily="34" charset="0"/>
            </a:endParaRPr>
          </a:p>
        </p:txBody>
      </p:sp>
    </p:spTree>
    <p:extLst>
      <p:ext uri="{BB962C8B-B14F-4D97-AF65-F5344CB8AC3E}">
        <p14:creationId xmlns:p14="http://schemas.microsoft.com/office/powerpoint/2010/main" val="429397331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3" indent="0">
              <a:buNone/>
              <a:defRPr sz="2400"/>
            </a:lvl3pPr>
            <a:lvl4pPr marL="1371274" indent="0">
              <a:buNone/>
              <a:defRPr sz="2000"/>
            </a:lvl4pPr>
            <a:lvl5pPr marL="1828366" indent="0">
              <a:buNone/>
              <a:defRPr sz="2000"/>
            </a:lvl5pPr>
            <a:lvl6pPr marL="2285458" indent="0">
              <a:buNone/>
              <a:defRPr sz="2000"/>
            </a:lvl6pPr>
            <a:lvl7pPr marL="2742548" indent="0">
              <a:buNone/>
              <a:defRPr sz="2000"/>
            </a:lvl7pPr>
            <a:lvl8pPr marL="3199642" indent="0">
              <a:buNone/>
              <a:defRPr sz="2000"/>
            </a:lvl8pPr>
            <a:lvl9pPr marL="3656732"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092" indent="0">
              <a:buNone/>
              <a:defRPr sz="1200"/>
            </a:lvl2pPr>
            <a:lvl3pPr marL="914183" indent="0">
              <a:buNone/>
              <a:defRPr sz="1000"/>
            </a:lvl3pPr>
            <a:lvl4pPr marL="1371274" indent="0">
              <a:buNone/>
              <a:defRPr sz="900"/>
            </a:lvl4pPr>
            <a:lvl5pPr marL="1828366" indent="0">
              <a:buNone/>
              <a:defRPr sz="900"/>
            </a:lvl5pPr>
            <a:lvl6pPr marL="2285458" indent="0">
              <a:buNone/>
              <a:defRPr sz="900"/>
            </a:lvl6pPr>
            <a:lvl7pPr marL="2742548" indent="0">
              <a:buNone/>
              <a:defRPr sz="900"/>
            </a:lvl7pPr>
            <a:lvl8pPr marL="3199642" indent="0">
              <a:buNone/>
              <a:defRPr sz="900"/>
            </a:lvl8pPr>
            <a:lvl9pPr marL="3656732"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38991106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97207267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7696057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lvl1pPr>
            <a:lvl2pPr marL="457146" indent="0" algn="ctr">
              <a:buNone/>
              <a:defRPr/>
            </a:lvl2pPr>
            <a:lvl3pPr marL="914291" indent="0" algn="ctr">
              <a:buNone/>
              <a:defRPr/>
            </a:lvl3pPr>
            <a:lvl4pPr marL="1371437" indent="0" algn="ctr">
              <a:buNone/>
              <a:defRPr/>
            </a:lvl4pPr>
            <a:lvl5pPr marL="1828583" indent="0" algn="ctr">
              <a:buNone/>
              <a:defRPr/>
            </a:lvl5pPr>
            <a:lvl6pPr marL="2285729" indent="0" algn="ctr">
              <a:buNone/>
              <a:defRPr/>
            </a:lvl6pPr>
            <a:lvl7pPr marL="2742874" indent="0" algn="ctr">
              <a:buNone/>
              <a:defRPr/>
            </a:lvl7pPr>
            <a:lvl8pPr marL="3200021" indent="0" algn="ctr">
              <a:buNone/>
              <a:defRPr/>
            </a:lvl8pPr>
            <a:lvl9pPr marL="3657166"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86212373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07062282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46" indent="0">
              <a:buNone/>
              <a:defRPr sz="1800"/>
            </a:lvl2pPr>
            <a:lvl3pPr marL="914291" indent="0">
              <a:buNone/>
              <a:defRPr sz="1600"/>
            </a:lvl3pPr>
            <a:lvl4pPr marL="1371437" indent="0">
              <a:buNone/>
              <a:defRPr sz="1400"/>
            </a:lvl4pPr>
            <a:lvl5pPr marL="1828583" indent="0">
              <a:buNone/>
              <a:defRPr sz="1400"/>
            </a:lvl5pPr>
            <a:lvl6pPr marL="2285729" indent="0">
              <a:buNone/>
              <a:defRPr sz="1400"/>
            </a:lvl6pPr>
            <a:lvl7pPr marL="2742874" indent="0">
              <a:buNone/>
              <a:defRPr sz="1400"/>
            </a:lvl7pPr>
            <a:lvl8pPr marL="3200021" indent="0">
              <a:buNone/>
              <a:defRPr sz="1400"/>
            </a:lvl8pPr>
            <a:lvl9pPr marL="3657166"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336125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7580109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1" indent="0">
              <a:buNone/>
              <a:defRPr sz="1800" b="1"/>
            </a:lvl3pPr>
            <a:lvl4pPr marL="1371437" indent="0">
              <a:buNone/>
              <a:defRPr sz="1600" b="1"/>
            </a:lvl4pPr>
            <a:lvl5pPr marL="1828583" indent="0">
              <a:buNone/>
              <a:defRPr sz="1600" b="1"/>
            </a:lvl5pPr>
            <a:lvl6pPr marL="2285729" indent="0">
              <a:buNone/>
              <a:defRPr sz="1600" b="1"/>
            </a:lvl6pPr>
            <a:lvl7pPr marL="2742874" indent="0">
              <a:buNone/>
              <a:defRPr sz="1600" b="1"/>
            </a:lvl7pPr>
            <a:lvl8pPr marL="3200021" indent="0">
              <a:buNone/>
              <a:defRPr sz="1600" b="1"/>
            </a:lvl8pPr>
            <a:lvl9pPr marL="36571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1" indent="0">
              <a:buNone/>
              <a:defRPr sz="1800" b="1"/>
            </a:lvl3pPr>
            <a:lvl4pPr marL="1371437" indent="0">
              <a:buNone/>
              <a:defRPr sz="1600" b="1"/>
            </a:lvl4pPr>
            <a:lvl5pPr marL="1828583" indent="0">
              <a:buNone/>
              <a:defRPr sz="1600" b="1"/>
            </a:lvl5pPr>
            <a:lvl6pPr marL="2285729" indent="0">
              <a:buNone/>
              <a:defRPr sz="1600" b="1"/>
            </a:lvl6pPr>
            <a:lvl7pPr marL="2742874" indent="0">
              <a:buNone/>
              <a:defRPr sz="1600" b="1"/>
            </a:lvl7pPr>
            <a:lvl8pPr marL="3200021" indent="0">
              <a:buNone/>
              <a:defRPr sz="1600" b="1"/>
            </a:lvl8pPr>
            <a:lvl9pPr marL="36571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49487219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74631443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9041234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092" indent="0">
              <a:buNone/>
              <a:defRPr sz="1800"/>
            </a:lvl2pPr>
            <a:lvl3pPr marL="914183" indent="0">
              <a:buNone/>
              <a:defRPr sz="1600"/>
            </a:lvl3pPr>
            <a:lvl4pPr marL="1371274" indent="0">
              <a:buNone/>
              <a:defRPr sz="1400"/>
            </a:lvl4pPr>
            <a:lvl5pPr marL="1828366" indent="0">
              <a:buNone/>
              <a:defRPr sz="1400"/>
            </a:lvl5pPr>
            <a:lvl6pPr marL="2285458" indent="0">
              <a:buNone/>
              <a:defRPr sz="1400"/>
            </a:lvl6pPr>
            <a:lvl7pPr marL="2742548" indent="0">
              <a:buNone/>
              <a:defRPr sz="1400"/>
            </a:lvl7pPr>
            <a:lvl8pPr marL="3199642" indent="0">
              <a:buNone/>
              <a:defRPr sz="1400"/>
            </a:lvl8pPr>
            <a:lvl9pPr marL="3656732"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66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66FFFF"/>
              </a:solidFill>
            </a:endParaRPr>
          </a:p>
        </p:txBody>
      </p:sp>
      <p:sp>
        <p:nvSpPr>
          <p:cNvPr id="6" name="Slide Number Placeholder 5"/>
          <p:cNvSpPr>
            <a:spLocks noGrp="1"/>
          </p:cNvSpPr>
          <p:nvPr>
            <p:ph type="sldNum" sz="quarter" idx="12"/>
          </p:nvPr>
        </p:nvSpPr>
        <p:spPr/>
        <p:txBody>
          <a:bodyPr/>
          <a:lstStyle>
            <a:lvl1pPr>
              <a:defRPr/>
            </a:lvl1pPr>
          </a:lstStyle>
          <a:p>
            <a:fld id="{CC197C74-EBE5-4329-991C-4E273A432172}" type="slidenum">
              <a:rPr lang="en-US" altLang="en-US">
                <a:solidFill>
                  <a:srgbClr val="66FFFF"/>
                </a:solidFill>
              </a:rPr>
              <a:pPr/>
              <a:t>‹#›</a:t>
            </a:fld>
            <a:endParaRPr lang="en-US" altLang="en-US" i="0">
              <a:solidFill>
                <a:srgbClr val="66FFFF"/>
              </a:solidFill>
              <a:latin typeface="Arial Black" panose="020B0A04020102020204" pitchFamily="34" charset="0"/>
            </a:endParaRPr>
          </a:p>
        </p:txBody>
      </p:sp>
    </p:spTree>
    <p:extLst>
      <p:ext uri="{BB962C8B-B14F-4D97-AF65-F5344CB8AC3E}">
        <p14:creationId xmlns:p14="http://schemas.microsoft.com/office/powerpoint/2010/main" val="36448722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6" indent="0">
              <a:buNone/>
              <a:defRPr sz="1200"/>
            </a:lvl2pPr>
            <a:lvl3pPr marL="914291" indent="0">
              <a:buNone/>
              <a:defRPr sz="1000"/>
            </a:lvl3pPr>
            <a:lvl4pPr marL="1371437" indent="0">
              <a:buNone/>
              <a:defRPr sz="900"/>
            </a:lvl4pPr>
            <a:lvl5pPr marL="1828583" indent="0">
              <a:buNone/>
              <a:defRPr sz="900"/>
            </a:lvl5pPr>
            <a:lvl6pPr marL="2285729" indent="0">
              <a:buNone/>
              <a:defRPr sz="900"/>
            </a:lvl6pPr>
            <a:lvl7pPr marL="2742874" indent="0">
              <a:buNone/>
              <a:defRPr sz="900"/>
            </a:lvl7pPr>
            <a:lvl8pPr marL="3200021" indent="0">
              <a:buNone/>
              <a:defRPr sz="900"/>
            </a:lvl8pPr>
            <a:lvl9pPr marL="3657166"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71637315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1" indent="0">
              <a:buNone/>
              <a:defRPr sz="2400"/>
            </a:lvl3pPr>
            <a:lvl4pPr marL="1371437" indent="0">
              <a:buNone/>
              <a:defRPr sz="2000"/>
            </a:lvl4pPr>
            <a:lvl5pPr marL="1828583" indent="0">
              <a:buNone/>
              <a:defRPr sz="2000"/>
            </a:lvl5pPr>
            <a:lvl6pPr marL="2285729" indent="0">
              <a:buNone/>
              <a:defRPr sz="2000"/>
            </a:lvl6pPr>
            <a:lvl7pPr marL="2742874" indent="0">
              <a:buNone/>
              <a:defRPr sz="2000"/>
            </a:lvl7pPr>
            <a:lvl8pPr marL="3200021" indent="0">
              <a:buNone/>
              <a:defRPr sz="2000"/>
            </a:lvl8pPr>
            <a:lvl9pPr marL="3657166"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46" indent="0">
              <a:buNone/>
              <a:defRPr sz="1200"/>
            </a:lvl2pPr>
            <a:lvl3pPr marL="914291" indent="0">
              <a:buNone/>
              <a:defRPr sz="1000"/>
            </a:lvl3pPr>
            <a:lvl4pPr marL="1371437" indent="0">
              <a:buNone/>
              <a:defRPr sz="900"/>
            </a:lvl4pPr>
            <a:lvl5pPr marL="1828583" indent="0">
              <a:buNone/>
              <a:defRPr sz="900"/>
            </a:lvl5pPr>
            <a:lvl6pPr marL="2285729" indent="0">
              <a:buNone/>
              <a:defRPr sz="900"/>
            </a:lvl6pPr>
            <a:lvl7pPr marL="2742874" indent="0">
              <a:buNone/>
              <a:defRPr sz="900"/>
            </a:lvl7pPr>
            <a:lvl8pPr marL="3200021" indent="0">
              <a:buNone/>
              <a:defRPr sz="900"/>
            </a:lvl8pPr>
            <a:lvl9pPr marL="3657166"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75407941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03883607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40695980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E940BA-FD5A-1144-ABFB-9B6E0BAC1785}"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B1569-2C3F-4D4F-8FD3-908DA133B321}" type="slidenum">
              <a:rPr lang="en-US" smtClean="0"/>
              <a:t>‹#›</a:t>
            </a:fld>
            <a:endParaRPr lang="en-US"/>
          </a:p>
        </p:txBody>
      </p:sp>
    </p:spTree>
    <p:extLst>
      <p:ext uri="{BB962C8B-B14F-4D97-AF65-F5344CB8AC3E}">
        <p14:creationId xmlns:p14="http://schemas.microsoft.com/office/powerpoint/2010/main" val="2974661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940BA-FD5A-1144-ABFB-9B6E0BAC1785}"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B1569-2C3F-4D4F-8FD3-908DA133B321}" type="slidenum">
              <a:rPr lang="en-US" smtClean="0"/>
              <a:t>‹#›</a:t>
            </a:fld>
            <a:endParaRPr lang="en-US"/>
          </a:p>
        </p:txBody>
      </p:sp>
    </p:spTree>
    <p:extLst>
      <p:ext uri="{BB962C8B-B14F-4D97-AF65-F5344CB8AC3E}">
        <p14:creationId xmlns:p14="http://schemas.microsoft.com/office/powerpoint/2010/main" val="1983615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E940BA-FD5A-1144-ABFB-9B6E0BAC1785}"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B1569-2C3F-4D4F-8FD3-908DA133B321}" type="slidenum">
              <a:rPr lang="en-US" smtClean="0"/>
              <a:t>‹#›</a:t>
            </a:fld>
            <a:endParaRPr lang="en-US"/>
          </a:p>
        </p:txBody>
      </p:sp>
    </p:spTree>
    <p:extLst>
      <p:ext uri="{BB962C8B-B14F-4D97-AF65-F5344CB8AC3E}">
        <p14:creationId xmlns:p14="http://schemas.microsoft.com/office/powerpoint/2010/main" val="4164485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E940BA-FD5A-1144-ABFB-9B6E0BAC1785}"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B1569-2C3F-4D4F-8FD3-908DA133B321}" type="slidenum">
              <a:rPr lang="en-US" smtClean="0"/>
              <a:t>‹#›</a:t>
            </a:fld>
            <a:endParaRPr lang="en-US"/>
          </a:p>
        </p:txBody>
      </p:sp>
    </p:spTree>
    <p:extLst>
      <p:ext uri="{BB962C8B-B14F-4D97-AF65-F5344CB8AC3E}">
        <p14:creationId xmlns:p14="http://schemas.microsoft.com/office/powerpoint/2010/main" val="4279115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E940BA-FD5A-1144-ABFB-9B6E0BAC1785}" type="datetimeFigureOut">
              <a:rPr lang="en-US" smtClean="0"/>
              <a:t>6/5/2018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9B1569-2C3F-4D4F-8FD3-908DA133B321}" type="slidenum">
              <a:rPr lang="en-US" smtClean="0"/>
              <a:t>‹#›</a:t>
            </a:fld>
            <a:endParaRPr lang="en-US"/>
          </a:p>
        </p:txBody>
      </p:sp>
    </p:spTree>
    <p:extLst>
      <p:ext uri="{BB962C8B-B14F-4D97-AF65-F5344CB8AC3E}">
        <p14:creationId xmlns:p14="http://schemas.microsoft.com/office/powerpoint/2010/main" val="439283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E940BA-FD5A-1144-ABFB-9B6E0BAC1785}" type="datetimeFigureOut">
              <a:rPr lang="en-US" smtClean="0"/>
              <a:t>6/5/2018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9B1569-2C3F-4D4F-8FD3-908DA133B321}" type="slidenum">
              <a:rPr lang="en-US" smtClean="0"/>
              <a:t>‹#›</a:t>
            </a:fld>
            <a:endParaRPr lang="en-US"/>
          </a:p>
        </p:txBody>
      </p:sp>
    </p:spTree>
    <p:extLst>
      <p:ext uri="{BB962C8B-B14F-4D97-AF65-F5344CB8AC3E}">
        <p14:creationId xmlns:p14="http://schemas.microsoft.com/office/powerpoint/2010/main" val="608737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4478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66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66FFFF"/>
              </a:solidFill>
            </a:endParaRPr>
          </a:p>
        </p:txBody>
      </p:sp>
      <p:sp>
        <p:nvSpPr>
          <p:cNvPr id="7" name="Slide Number Placeholder 6"/>
          <p:cNvSpPr>
            <a:spLocks noGrp="1"/>
          </p:cNvSpPr>
          <p:nvPr>
            <p:ph type="sldNum" sz="quarter" idx="12"/>
          </p:nvPr>
        </p:nvSpPr>
        <p:spPr/>
        <p:txBody>
          <a:bodyPr/>
          <a:lstStyle>
            <a:lvl1pPr>
              <a:defRPr/>
            </a:lvl1pPr>
          </a:lstStyle>
          <a:p>
            <a:fld id="{359750B2-2196-4934-90F2-E340CCA8E85D}" type="slidenum">
              <a:rPr lang="en-US" altLang="en-US">
                <a:solidFill>
                  <a:srgbClr val="66FFFF"/>
                </a:solidFill>
              </a:rPr>
              <a:pPr/>
              <a:t>‹#›</a:t>
            </a:fld>
            <a:endParaRPr lang="en-US" altLang="en-US" i="0">
              <a:solidFill>
                <a:srgbClr val="66FFFF"/>
              </a:solidFill>
              <a:latin typeface="Arial Black" panose="020B0A04020102020204" pitchFamily="34" charset="0"/>
            </a:endParaRPr>
          </a:p>
        </p:txBody>
      </p:sp>
    </p:spTree>
    <p:extLst>
      <p:ext uri="{BB962C8B-B14F-4D97-AF65-F5344CB8AC3E}">
        <p14:creationId xmlns:p14="http://schemas.microsoft.com/office/powerpoint/2010/main" val="87333876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940BA-FD5A-1144-ABFB-9B6E0BAC1785}" type="datetimeFigureOut">
              <a:rPr lang="en-US" smtClean="0"/>
              <a:t>6/5/2018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9B1569-2C3F-4D4F-8FD3-908DA133B321}" type="slidenum">
              <a:rPr lang="en-US" smtClean="0"/>
              <a:t>‹#›</a:t>
            </a:fld>
            <a:endParaRPr lang="en-US"/>
          </a:p>
        </p:txBody>
      </p:sp>
    </p:spTree>
    <p:extLst>
      <p:ext uri="{BB962C8B-B14F-4D97-AF65-F5344CB8AC3E}">
        <p14:creationId xmlns:p14="http://schemas.microsoft.com/office/powerpoint/2010/main" val="4068285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E940BA-FD5A-1144-ABFB-9B6E0BAC1785}"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B1569-2C3F-4D4F-8FD3-908DA133B321}" type="slidenum">
              <a:rPr lang="en-US" smtClean="0"/>
              <a:t>‹#›</a:t>
            </a:fld>
            <a:endParaRPr lang="en-US"/>
          </a:p>
        </p:txBody>
      </p:sp>
    </p:spTree>
    <p:extLst>
      <p:ext uri="{BB962C8B-B14F-4D97-AF65-F5344CB8AC3E}">
        <p14:creationId xmlns:p14="http://schemas.microsoft.com/office/powerpoint/2010/main" val="2721668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E940BA-FD5A-1144-ABFB-9B6E0BAC1785}"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9B1569-2C3F-4D4F-8FD3-908DA133B321}" type="slidenum">
              <a:rPr lang="en-US" smtClean="0"/>
              <a:t>‹#›</a:t>
            </a:fld>
            <a:endParaRPr lang="en-US"/>
          </a:p>
        </p:txBody>
      </p:sp>
    </p:spTree>
    <p:extLst>
      <p:ext uri="{BB962C8B-B14F-4D97-AF65-F5344CB8AC3E}">
        <p14:creationId xmlns:p14="http://schemas.microsoft.com/office/powerpoint/2010/main" val="40913891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940BA-FD5A-1144-ABFB-9B6E0BAC1785}"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B1569-2C3F-4D4F-8FD3-908DA133B321}" type="slidenum">
              <a:rPr lang="en-US" smtClean="0"/>
              <a:t>‹#›</a:t>
            </a:fld>
            <a:endParaRPr lang="en-US"/>
          </a:p>
        </p:txBody>
      </p:sp>
    </p:spTree>
    <p:extLst>
      <p:ext uri="{BB962C8B-B14F-4D97-AF65-F5344CB8AC3E}">
        <p14:creationId xmlns:p14="http://schemas.microsoft.com/office/powerpoint/2010/main" val="37575066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940BA-FD5A-1144-ABFB-9B6E0BAC1785}"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B1569-2C3F-4D4F-8FD3-908DA133B321}" type="slidenum">
              <a:rPr lang="en-US" smtClean="0"/>
              <a:t>‹#›</a:t>
            </a:fld>
            <a:endParaRPr lang="en-US"/>
          </a:p>
        </p:txBody>
      </p:sp>
    </p:spTree>
    <p:extLst>
      <p:ext uri="{BB962C8B-B14F-4D97-AF65-F5344CB8AC3E}">
        <p14:creationId xmlns:p14="http://schemas.microsoft.com/office/powerpoint/2010/main" val="3548557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2" y="3886200"/>
            <a:ext cx="6400800" cy="1752600"/>
          </a:xfrm>
        </p:spPr>
        <p:txBody>
          <a:bodyPr/>
          <a:lstStyle>
            <a:lvl1pPr marL="0" indent="0" algn="ctr">
              <a:buNone/>
              <a:defRPr/>
            </a:lvl1pPr>
            <a:lvl2pPr marL="457092" indent="0" algn="ctr">
              <a:buNone/>
              <a:defRPr/>
            </a:lvl2pPr>
            <a:lvl3pPr marL="914183" indent="0" algn="ctr">
              <a:buNone/>
              <a:defRPr/>
            </a:lvl3pPr>
            <a:lvl4pPr marL="1371274" indent="0" algn="ctr">
              <a:buNone/>
              <a:defRPr/>
            </a:lvl4pPr>
            <a:lvl5pPr marL="1828366" indent="0" algn="ctr">
              <a:buNone/>
              <a:defRPr/>
            </a:lvl5pPr>
            <a:lvl6pPr marL="2285458" indent="0" algn="ctr">
              <a:buNone/>
              <a:defRPr/>
            </a:lvl6pPr>
            <a:lvl7pPr marL="2742548" indent="0" algn="ctr">
              <a:buNone/>
              <a:defRPr/>
            </a:lvl7pPr>
            <a:lvl8pPr marL="3199642" indent="0" algn="ctr">
              <a:buNone/>
              <a:defRPr/>
            </a:lvl8pPr>
            <a:lvl9pPr marL="3656732"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26319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500583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092" indent="0">
              <a:buNone/>
              <a:defRPr sz="1800"/>
            </a:lvl2pPr>
            <a:lvl3pPr marL="914183" indent="0">
              <a:buNone/>
              <a:defRPr sz="1600"/>
            </a:lvl3pPr>
            <a:lvl4pPr marL="1371274" indent="0">
              <a:buNone/>
              <a:defRPr sz="1400"/>
            </a:lvl4pPr>
            <a:lvl5pPr marL="1828366" indent="0">
              <a:buNone/>
              <a:defRPr sz="1400"/>
            </a:lvl5pPr>
            <a:lvl6pPr marL="2285458" indent="0">
              <a:buNone/>
              <a:defRPr sz="1400"/>
            </a:lvl6pPr>
            <a:lvl7pPr marL="2742548" indent="0">
              <a:buNone/>
              <a:defRPr sz="1400"/>
            </a:lvl7pPr>
            <a:lvl8pPr marL="3199642" indent="0">
              <a:buNone/>
              <a:defRPr sz="1400"/>
            </a:lvl8pPr>
            <a:lvl9pPr marL="3656732"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874765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2851101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3" indent="0">
              <a:buNone/>
              <a:defRPr sz="1800" b="1"/>
            </a:lvl3pPr>
            <a:lvl4pPr marL="1371274" indent="0">
              <a:buNone/>
              <a:defRPr sz="1600" b="1"/>
            </a:lvl4pPr>
            <a:lvl5pPr marL="1828366" indent="0">
              <a:buNone/>
              <a:defRPr sz="1600" b="1"/>
            </a:lvl5pPr>
            <a:lvl6pPr marL="2285458" indent="0">
              <a:buNone/>
              <a:defRPr sz="1600" b="1"/>
            </a:lvl6pPr>
            <a:lvl7pPr marL="2742548" indent="0">
              <a:buNone/>
              <a:defRPr sz="1600" b="1"/>
            </a:lvl7pPr>
            <a:lvl8pPr marL="3199642" indent="0">
              <a:buNone/>
              <a:defRPr sz="1600" b="1"/>
            </a:lvl8pPr>
            <a:lvl9pPr marL="36567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3" indent="0">
              <a:buNone/>
              <a:defRPr sz="1800" b="1"/>
            </a:lvl3pPr>
            <a:lvl4pPr marL="1371274" indent="0">
              <a:buNone/>
              <a:defRPr sz="1600" b="1"/>
            </a:lvl4pPr>
            <a:lvl5pPr marL="1828366" indent="0">
              <a:buNone/>
              <a:defRPr sz="1600" b="1"/>
            </a:lvl5pPr>
            <a:lvl6pPr marL="2285458" indent="0">
              <a:buNone/>
              <a:defRPr sz="1600" b="1"/>
            </a:lvl6pPr>
            <a:lvl7pPr marL="2742548" indent="0">
              <a:buNone/>
              <a:defRPr sz="1600" b="1"/>
            </a:lvl7pPr>
            <a:lvl8pPr marL="3199642" indent="0">
              <a:buNone/>
              <a:defRPr sz="1600" b="1"/>
            </a:lvl8pPr>
            <a:lvl9pPr marL="36567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825124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3" indent="0">
              <a:buNone/>
              <a:defRPr sz="1800" b="1"/>
            </a:lvl3pPr>
            <a:lvl4pPr marL="1371274" indent="0">
              <a:buNone/>
              <a:defRPr sz="1600" b="1"/>
            </a:lvl4pPr>
            <a:lvl5pPr marL="1828366" indent="0">
              <a:buNone/>
              <a:defRPr sz="1600" b="1"/>
            </a:lvl5pPr>
            <a:lvl6pPr marL="2285458" indent="0">
              <a:buNone/>
              <a:defRPr sz="1600" b="1"/>
            </a:lvl6pPr>
            <a:lvl7pPr marL="2742548" indent="0">
              <a:buNone/>
              <a:defRPr sz="1600" b="1"/>
            </a:lvl7pPr>
            <a:lvl8pPr marL="3199642" indent="0">
              <a:buNone/>
              <a:defRPr sz="1600" b="1"/>
            </a:lvl8pPr>
            <a:lvl9pPr marL="36567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3" indent="0">
              <a:buNone/>
              <a:defRPr sz="1800" b="1"/>
            </a:lvl3pPr>
            <a:lvl4pPr marL="1371274" indent="0">
              <a:buNone/>
              <a:defRPr sz="1600" b="1"/>
            </a:lvl4pPr>
            <a:lvl5pPr marL="1828366" indent="0">
              <a:buNone/>
              <a:defRPr sz="1600" b="1"/>
            </a:lvl5pPr>
            <a:lvl6pPr marL="2285458" indent="0">
              <a:buNone/>
              <a:defRPr sz="1600" b="1"/>
            </a:lvl6pPr>
            <a:lvl7pPr marL="2742548" indent="0">
              <a:buNone/>
              <a:defRPr sz="1600" b="1"/>
            </a:lvl7pPr>
            <a:lvl8pPr marL="3199642" indent="0">
              <a:buNone/>
              <a:defRPr sz="1600" b="1"/>
            </a:lvl8pPr>
            <a:lvl9pPr marL="36567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66FFFF"/>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66FFFF"/>
              </a:solidFill>
            </a:endParaRPr>
          </a:p>
        </p:txBody>
      </p:sp>
      <p:sp>
        <p:nvSpPr>
          <p:cNvPr id="9" name="Slide Number Placeholder 8"/>
          <p:cNvSpPr>
            <a:spLocks noGrp="1"/>
          </p:cNvSpPr>
          <p:nvPr>
            <p:ph type="sldNum" sz="quarter" idx="12"/>
          </p:nvPr>
        </p:nvSpPr>
        <p:spPr/>
        <p:txBody>
          <a:bodyPr/>
          <a:lstStyle>
            <a:lvl1pPr>
              <a:defRPr/>
            </a:lvl1pPr>
          </a:lstStyle>
          <a:p>
            <a:fld id="{236C7B28-91C9-4D9B-AE37-DDFA71480E8B}" type="slidenum">
              <a:rPr lang="en-US" altLang="en-US">
                <a:solidFill>
                  <a:srgbClr val="66FFFF"/>
                </a:solidFill>
              </a:rPr>
              <a:pPr/>
              <a:t>‹#›</a:t>
            </a:fld>
            <a:endParaRPr lang="en-US" altLang="en-US" i="0">
              <a:solidFill>
                <a:srgbClr val="66FFFF"/>
              </a:solidFill>
              <a:latin typeface="Arial Black" panose="020B0A04020102020204" pitchFamily="34" charset="0"/>
            </a:endParaRPr>
          </a:p>
        </p:txBody>
      </p:sp>
    </p:spTree>
    <p:extLst>
      <p:ext uri="{BB962C8B-B14F-4D97-AF65-F5344CB8AC3E}">
        <p14:creationId xmlns:p14="http://schemas.microsoft.com/office/powerpoint/2010/main" val="136182954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470925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3248608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092" indent="0">
              <a:buNone/>
              <a:defRPr sz="1200"/>
            </a:lvl2pPr>
            <a:lvl3pPr marL="914183" indent="0">
              <a:buNone/>
              <a:defRPr sz="1000"/>
            </a:lvl3pPr>
            <a:lvl4pPr marL="1371274" indent="0">
              <a:buNone/>
              <a:defRPr sz="900"/>
            </a:lvl4pPr>
            <a:lvl5pPr marL="1828366" indent="0">
              <a:buNone/>
              <a:defRPr sz="900"/>
            </a:lvl5pPr>
            <a:lvl6pPr marL="2285458" indent="0">
              <a:buNone/>
              <a:defRPr sz="900"/>
            </a:lvl6pPr>
            <a:lvl7pPr marL="2742548" indent="0">
              <a:buNone/>
              <a:defRPr sz="900"/>
            </a:lvl7pPr>
            <a:lvl8pPr marL="3199642" indent="0">
              <a:buNone/>
              <a:defRPr sz="900"/>
            </a:lvl8pPr>
            <a:lvl9pPr marL="3656732"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6112116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3" indent="0">
              <a:buNone/>
              <a:defRPr sz="2400"/>
            </a:lvl3pPr>
            <a:lvl4pPr marL="1371274" indent="0">
              <a:buNone/>
              <a:defRPr sz="2000"/>
            </a:lvl4pPr>
            <a:lvl5pPr marL="1828366" indent="0">
              <a:buNone/>
              <a:defRPr sz="2000"/>
            </a:lvl5pPr>
            <a:lvl6pPr marL="2285458" indent="0">
              <a:buNone/>
              <a:defRPr sz="2000"/>
            </a:lvl6pPr>
            <a:lvl7pPr marL="2742548" indent="0">
              <a:buNone/>
              <a:defRPr sz="2000"/>
            </a:lvl7pPr>
            <a:lvl8pPr marL="3199642" indent="0">
              <a:buNone/>
              <a:defRPr sz="2000"/>
            </a:lvl8pPr>
            <a:lvl9pPr marL="3656732"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092" indent="0">
              <a:buNone/>
              <a:defRPr sz="1200"/>
            </a:lvl2pPr>
            <a:lvl3pPr marL="914183" indent="0">
              <a:buNone/>
              <a:defRPr sz="1000"/>
            </a:lvl3pPr>
            <a:lvl4pPr marL="1371274" indent="0">
              <a:buNone/>
              <a:defRPr sz="900"/>
            </a:lvl4pPr>
            <a:lvl5pPr marL="1828366" indent="0">
              <a:buNone/>
              <a:defRPr sz="900"/>
            </a:lvl5pPr>
            <a:lvl6pPr marL="2285458" indent="0">
              <a:buNone/>
              <a:defRPr sz="900"/>
            </a:lvl6pPr>
            <a:lvl7pPr marL="2742548" indent="0">
              <a:buNone/>
              <a:defRPr sz="900"/>
            </a:lvl7pPr>
            <a:lvl8pPr marL="3199642" indent="0">
              <a:buNone/>
              <a:defRPr sz="900"/>
            </a:lvl8pPr>
            <a:lvl9pPr marL="3656732"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384390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938277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541413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43" y="275037"/>
            <a:ext cx="8218977" cy="41671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142" y="908449"/>
            <a:ext cx="4056971" cy="5688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8697" y="908449"/>
            <a:ext cx="4058165" cy="5688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201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 </a:t>
            </a:r>
          </a:p>
        </p:txBody>
      </p:sp>
      <p:sp>
        <p:nvSpPr>
          <p:cNvPr id="6" name="Rectangle 6"/>
          <p:cNvSpPr>
            <a:spLocks noGrp="1" noChangeArrowheads="1"/>
          </p:cNvSpPr>
          <p:nvPr>
            <p:ph type="sldNum" sz="quarter" idx="12"/>
          </p:nvPr>
        </p:nvSpPr>
        <p:spPr>
          <a:ln/>
        </p:spPr>
        <p:txBody>
          <a:bodyPr/>
          <a:lstStyle>
            <a:lvl1pPr>
              <a:defRPr/>
            </a:lvl1pPr>
          </a:lstStyle>
          <a:p>
            <a:pPr>
              <a:defRPr/>
            </a:pPr>
            <a:fld id="{F64F614F-741C-4E39-9812-31DF859EA4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3693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 </a:t>
            </a:r>
          </a:p>
        </p:txBody>
      </p:sp>
      <p:sp>
        <p:nvSpPr>
          <p:cNvPr id="6" name="Rectangle 6"/>
          <p:cNvSpPr>
            <a:spLocks noGrp="1" noChangeArrowheads="1"/>
          </p:cNvSpPr>
          <p:nvPr>
            <p:ph type="sldNum" sz="quarter" idx="12"/>
          </p:nvPr>
        </p:nvSpPr>
        <p:spPr>
          <a:ln/>
        </p:spPr>
        <p:txBody>
          <a:bodyPr/>
          <a:lstStyle>
            <a:lvl1pPr>
              <a:defRPr/>
            </a:lvl1pPr>
          </a:lstStyle>
          <a:p>
            <a:pPr>
              <a:defRPr/>
            </a:pPr>
            <a:fld id="{6AB093D2-5747-4125-9978-8C99447220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878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 </a:t>
            </a:r>
          </a:p>
        </p:txBody>
      </p:sp>
      <p:sp>
        <p:nvSpPr>
          <p:cNvPr id="6" name="Rectangle 6"/>
          <p:cNvSpPr>
            <a:spLocks noGrp="1" noChangeArrowheads="1"/>
          </p:cNvSpPr>
          <p:nvPr>
            <p:ph type="sldNum" sz="quarter" idx="12"/>
          </p:nvPr>
        </p:nvSpPr>
        <p:spPr>
          <a:ln/>
        </p:spPr>
        <p:txBody>
          <a:bodyPr/>
          <a:lstStyle>
            <a:lvl1pPr>
              <a:defRPr/>
            </a:lvl1pPr>
          </a:lstStyle>
          <a:p>
            <a:pPr>
              <a:defRPr/>
            </a:pPr>
            <a:fld id="{1C8CF9A2-4F7D-4AF5-B3AE-D7DFB626B8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51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66FFFF"/>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66FFFF"/>
              </a:solidFill>
            </a:endParaRPr>
          </a:p>
        </p:txBody>
      </p:sp>
      <p:sp>
        <p:nvSpPr>
          <p:cNvPr id="5" name="Slide Number Placeholder 4"/>
          <p:cNvSpPr>
            <a:spLocks noGrp="1"/>
          </p:cNvSpPr>
          <p:nvPr>
            <p:ph type="sldNum" sz="quarter" idx="12"/>
          </p:nvPr>
        </p:nvSpPr>
        <p:spPr/>
        <p:txBody>
          <a:bodyPr/>
          <a:lstStyle>
            <a:lvl1pPr>
              <a:defRPr/>
            </a:lvl1pPr>
          </a:lstStyle>
          <a:p>
            <a:fld id="{C7C901B0-9E69-488C-AD56-3FD8D8AFB5E3}" type="slidenum">
              <a:rPr lang="en-US" altLang="en-US">
                <a:solidFill>
                  <a:srgbClr val="66FFFF"/>
                </a:solidFill>
              </a:rPr>
              <a:pPr/>
              <a:t>‹#›</a:t>
            </a:fld>
            <a:endParaRPr lang="en-US" altLang="en-US" i="0">
              <a:solidFill>
                <a:srgbClr val="66FFFF"/>
              </a:solidFill>
              <a:latin typeface="Arial Black" panose="020B0A04020102020204" pitchFamily="34" charset="0"/>
            </a:endParaRPr>
          </a:p>
        </p:txBody>
      </p:sp>
    </p:spTree>
    <p:extLst>
      <p:ext uri="{BB962C8B-B14F-4D97-AF65-F5344CB8AC3E}">
        <p14:creationId xmlns:p14="http://schemas.microsoft.com/office/powerpoint/2010/main" val="191242259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3538" y="928688"/>
            <a:ext cx="4132262" cy="5429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28688"/>
            <a:ext cx="4132263" cy="5429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 </a:t>
            </a:r>
          </a:p>
        </p:txBody>
      </p:sp>
      <p:sp>
        <p:nvSpPr>
          <p:cNvPr id="7" name="Rectangle 6"/>
          <p:cNvSpPr>
            <a:spLocks noGrp="1" noChangeArrowheads="1"/>
          </p:cNvSpPr>
          <p:nvPr>
            <p:ph type="sldNum" sz="quarter" idx="12"/>
          </p:nvPr>
        </p:nvSpPr>
        <p:spPr>
          <a:ln/>
        </p:spPr>
        <p:txBody>
          <a:bodyPr/>
          <a:lstStyle>
            <a:lvl1pPr>
              <a:defRPr/>
            </a:lvl1pPr>
          </a:lstStyle>
          <a:p>
            <a:pPr>
              <a:defRPr/>
            </a:pPr>
            <a:fld id="{8BE23DD3-E947-4000-9D33-1CE852BD1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18571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 </a:t>
            </a:r>
          </a:p>
        </p:txBody>
      </p:sp>
      <p:sp>
        <p:nvSpPr>
          <p:cNvPr id="9" name="Rectangle 6"/>
          <p:cNvSpPr>
            <a:spLocks noGrp="1" noChangeArrowheads="1"/>
          </p:cNvSpPr>
          <p:nvPr>
            <p:ph type="sldNum" sz="quarter" idx="12"/>
          </p:nvPr>
        </p:nvSpPr>
        <p:spPr>
          <a:ln/>
        </p:spPr>
        <p:txBody>
          <a:bodyPr/>
          <a:lstStyle>
            <a:lvl1pPr>
              <a:defRPr/>
            </a:lvl1pPr>
          </a:lstStyle>
          <a:p>
            <a:pPr>
              <a:defRPr/>
            </a:pPr>
            <a:fld id="{920BF36D-9F9B-4F9E-8E03-56DE3720C6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6217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 </a:t>
            </a:r>
          </a:p>
        </p:txBody>
      </p:sp>
      <p:sp>
        <p:nvSpPr>
          <p:cNvPr id="5" name="Rectangle 6"/>
          <p:cNvSpPr>
            <a:spLocks noGrp="1" noChangeArrowheads="1"/>
          </p:cNvSpPr>
          <p:nvPr>
            <p:ph type="sldNum" sz="quarter" idx="12"/>
          </p:nvPr>
        </p:nvSpPr>
        <p:spPr>
          <a:ln/>
        </p:spPr>
        <p:txBody>
          <a:bodyPr/>
          <a:lstStyle>
            <a:lvl1pPr>
              <a:defRPr/>
            </a:lvl1pPr>
          </a:lstStyle>
          <a:p>
            <a:pPr>
              <a:defRPr/>
            </a:pPr>
            <a:fld id="{3E0BAE46-17B5-471F-A6D4-A5D76CB8F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9332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 </a:t>
            </a:r>
          </a:p>
        </p:txBody>
      </p:sp>
      <p:sp>
        <p:nvSpPr>
          <p:cNvPr id="4" name="Rectangle 6"/>
          <p:cNvSpPr>
            <a:spLocks noGrp="1" noChangeArrowheads="1"/>
          </p:cNvSpPr>
          <p:nvPr>
            <p:ph type="sldNum" sz="quarter" idx="12"/>
          </p:nvPr>
        </p:nvSpPr>
        <p:spPr>
          <a:ln/>
        </p:spPr>
        <p:txBody>
          <a:bodyPr/>
          <a:lstStyle>
            <a:lvl1pPr>
              <a:defRPr/>
            </a:lvl1pPr>
          </a:lstStyle>
          <a:p>
            <a:pPr>
              <a:defRPr/>
            </a:pPr>
            <a:fld id="{67EA5D9B-9D66-47F1-B8B5-F38A04DA1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9333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 </a:t>
            </a:r>
          </a:p>
        </p:txBody>
      </p:sp>
      <p:sp>
        <p:nvSpPr>
          <p:cNvPr id="7" name="Rectangle 6"/>
          <p:cNvSpPr>
            <a:spLocks noGrp="1" noChangeArrowheads="1"/>
          </p:cNvSpPr>
          <p:nvPr>
            <p:ph type="sldNum" sz="quarter" idx="12"/>
          </p:nvPr>
        </p:nvSpPr>
        <p:spPr>
          <a:ln/>
        </p:spPr>
        <p:txBody>
          <a:bodyPr/>
          <a:lstStyle>
            <a:lvl1pPr>
              <a:defRPr/>
            </a:lvl1pPr>
          </a:lstStyle>
          <a:p>
            <a:pPr>
              <a:defRPr/>
            </a:pPr>
            <a:fld id="{4338BE77-1A05-4425-AA62-FBB64B87B4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913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 </a:t>
            </a:r>
          </a:p>
        </p:txBody>
      </p:sp>
      <p:sp>
        <p:nvSpPr>
          <p:cNvPr id="7" name="Rectangle 6"/>
          <p:cNvSpPr>
            <a:spLocks noGrp="1" noChangeArrowheads="1"/>
          </p:cNvSpPr>
          <p:nvPr>
            <p:ph type="sldNum" sz="quarter" idx="12"/>
          </p:nvPr>
        </p:nvSpPr>
        <p:spPr>
          <a:ln/>
        </p:spPr>
        <p:txBody>
          <a:bodyPr/>
          <a:lstStyle>
            <a:lvl1pPr>
              <a:defRPr/>
            </a:lvl1pPr>
          </a:lstStyle>
          <a:p>
            <a:pPr>
              <a:defRPr/>
            </a:pPr>
            <a:fld id="{BEDC08AD-AA11-4A78-A35D-6FEEEE4046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364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 </a:t>
            </a:r>
          </a:p>
        </p:txBody>
      </p:sp>
      <p:sp>
        <p:nvSpPr>
          <p:cNvPr id="6" name="Rectangle 6"/>
          <p:cNvSpPr>
            <a:spLocks noGrp="1" noChangeArrowheads="1"/>
          </p:cNvSpPr>
          <p:nvPr>
            <p:ph type="sldNum" sz="quarter" idx="12"/>
          </p:nvPr>
        </p:nvSpPr>
        <p:spPr>
          <a:ln/>
        </p:spPr>
        <p:txBody>
          <a:bodyPr/>
          <a:lstStyle>
            <a:lvl1pPr>
              <a:defRPr/>
            </a:lvl1pPr>
          </a:lstStyle>
          <a:p>
            <a:pPr>
              <a:defRPr/>
            </a:pPr>
            <a:fld id="{06A84A80-F1E1-46F7-B36A-117B409355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140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3"/>
            <a:ext cx="2103438" cy="6143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3538" y="214313"/>
            <a:ext cx="6161087" cy="6143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 </a:t>
            </a:r>
          </a:p>
        </p:txBody>
      </p:sp>
      <p:sp>
        <p:nvSpPr>
          <p:cNvPr id="6" name="Rectangle 6"/>
          <p:cNvSpPr>
            <a:spLocks noGrp="1" noChangeArrowheads="1"/>
          </p:cNvSpPr>
          <p:nvPr>
            <p:ph type="sldNum" sz="quarter" idx="12"/>
          </p:nvPr>
        </p:nvSpPr>
        <p:spPr>
          <a:ln/>
        </p:spPr>
        <p:txBody>
          <a:bodyPr/>
          <a:lstStyle>
            <a:lvl1pPr>
              <a:defRPr/>
            </a:lvl1pPr>
          </a:lstStyle>
          <a:p>
            <a:pPr>
              <a:defRPr/>
            </a:pPr>
            <a:fld id="{E0CBA781-79CA-4039-B293-4AE767DED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8255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0" y="1663700"/>
            <a:ext cx="9144000" cy="519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endParaRPr lang="en-CA" baseline="30000" smtClean="0">
              <a:solidFill>
                <a:srgbClr val="FFFF00"/>
              </a:solidFill>
              <a:latin typeface="Arial" panose="020B0604020202020204" pitchFamily="34" charset="0"/>
            </a:endParaRPr>
          </a:p>
        </p:txBody>
      </p:sp>
      <p:sp>
        <p:nvSpPr>
          <p:cNvPr id="373763" name="Rectangle 3"/>
          <p:cNvSpPr>
            <a:spLocks noChangeArrowheads="1"/>
          </p:cNvSpPr>
          <p:nvPr/>
        </p:nvSpPr>
        <p:spPr bwMode="white">
          <a:xfrm>
            <a:off x="0" y="0"/>
            <a:ext cx="9144000" cy="2063750"/>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r"/>
            <a:endParaRPr lang="en-CA" baseline="30000" smtClean="0">
              <a:solidFill>
                <a:srgbClr val="FFFF00"/>
              </a:solidFill>
              <a:latin typeface="Arial" panose="020B0604020202020204" pitchFamily="34" charset="0"/>
            </a:endParaRPr>
          </a:p>
        </p:txBody>
      </p:sp>
      <p:grpSp>
        <p:nvGrpSpPr>
          <p:cNvPr id="373764" name="Group 4"/>
          <p:cNvGrpSpPr>
            <a:grpSpLocks/>
          </p:cNvGrpSpPr>
          <p:nvPr/>
        </p:nvGrpSpPr>
        <p:grpSpPr bwMode="auto">
          <a:xfrm>
            <a:off x="0" y="2057400"/>
            <a:ext cx="9144000" cy="152400"/>
            <a:chOff x="0" y="115"/>
            <a:chExt cx="5760" cy="464"/>
          </a:xfrm>
        </p:grpSpPr>
        <p:sp>
          <p:nvSpPr>
            <p:cNvPr id="373765" name="Rectangle 5"/>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r"/>
              <a:endParaRPr lang="en-CA" baseline="30000" smtClean="0">
                <a:solidFill>
                  <a:srgbClr val="FFFF00"/>
                </a:solidFill>
                <a:latin typeface="Arial" panose="020B0604020202020204" pitchFamily="34" charset="0"/>
              </a:endParaRPr>
            </a:p>
          </p:txBody>
        </p:sp>
        <p:sp>
          <p:nvSpPr>
            <p:cNvPr id="373766" name="Rectangle 6"/>
            <p:cNvSpPr>
              <a:spLocks noChangeArrowheads="1"/>
            </p:cNvSpPr>
            <p:nvPr/>
          </p:nvSpPr>
          <p:spPr bwMode="ltGray">
            <a:xfrm>
              <a:off x="0" y="231"/>
              <a:ext cx="5760" cy="116"/>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r"/>
              <a:endParaRPr lang="en-CA" baseline="30000" smtClean="0">
                <a:solidFill>
                  <a:srgbClr val="FFFF00"/>
                </a:solidFill>
                <a:latin typeface="Arial" panose="020B0604020202020204" pitchFamily="34" charset="0"/>
              </a:endParaRPr>
            </a:p>
          </p:txBody>
        </p:sp>
        <p:sp>
          <p:nvSpPr>
            <p:cNvPr id="373767" name="Rectangle 7"/>
            <p:cNvSpPr>
              <a:spLocks noChangeArrowheads="1"/>
            </p:cNvSpPr>
            <p:nvPr/>
          </p:nvSpPr>
          <p:spPr bwMode="ltGray">
            <a:xfrm>
              <a:off x="0" y="347"/>
              <a:ext cx="5760" cy="11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r"/>
              <a:endParaRPr lang="en-CA" baseline="30000" smtClean="0">
                <a:solidFill>
                  <a:srgbClr val="FFFF00"/>
                </a:solidFill>
                <a:latin typeface="Arial" panose="020B0604020202020204" pitchFamily="34" charset="0"/>
              </a:endParaRPr>
            </a:p>
          </p:txBody>
        </p:sp>
        <p:sp>
          <p:nvSpPr>
            <p:cNvPr id="373768" name="Rectangle 8"/>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r"/>
              <a:endParaRPr lang="en-CA" baseline="30000" smtClean="0">
                <a:solidFill>
                  <a:srgbClr val="FFFF00"/>
                </a:solidFill>
                <a:latin typeface="Arial" panose="020B0604020202020204" pitchFamily="34" charset="0"/>
              </a:endParaRPr>
            </a:p>
          </p:txBody>
        </p:sp>
      </p:grpSp>
      <p:sp>
        <p:nvSpPr>
          <p:cNvPr id="373769" name="Rectangle 9"/>
          <p:cNvSpPr>
            <a:spLocks noGrp="1" noChangeArrowheads="1"/>
          </p:cNvSpPr>
          <p:nvPr>
            <p:ph type="ctrTitle"/>
          </p:nvPr>
        </p:nvSpPr>
        <p:spPr>
          <a:xfrm>
            <a:off x="685800" y="533400"/>
            <a:ext cx="7772400" cy="1143000"/>
          </a:xfrm>
        </p:spPr>
        <p:txBody>
          <a:bodyPr/>
          <a:lstStyle>
            <a:lvl1pPr>
              <a:defRPr>
                <a:solidFill>
                  <a:schemeClr val="hlink"/>
                </a:solidFill>
              </a:defRPr>
            </a:lvl1pPr>
          </a:lstStyle>
          <a:p>
            <a:pPr lvl="0"/>
            <a:r>
              <a:rPr lang="en-US" altLang="en-US" noProof="0" smtClean="0"/>
              <a:t>Click to edit Master title style</a:t>
            </a:r>
          </a:p>
        </p:txBody>
      </p:sp>
      <p:sp>
        <p:nvSpPr>
          <p:cNvPr id="373770" name="Rectangle 10"/>
          <p:cNvSpPr>
            <a:spLocks noGrp="1" noChangeArrowheads="1"/>
          </p:cNvSpPr>
          <p:nvPr>
            <p:ph type="subTitle" idx="1"/>
          </p:nvPr>
        </p:nvSpPr>
        <p:spPr>
          <a:xfrm>
            <a:off x="1371600" y="29718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373771" name="Rectangle 11"/>
          <p:cNvSpPr>
            <a:spLocks noGrp="1" noChangeArrowheads="1"/>
          </p:cNvSpPr>
          <p:nvPr>
            <p:ph type="dt" sz="half" idx="2"/>
          </p:nvPr>
        </p:nvSpPr>
        <p:spPr/>
        <p:txBody>
          <a:bodyPr/>
          <a:lstStyle>
            <a:lvl1pPr>
              <a:defRPr i="0">
                <a:solidFill>
                  <a:srgbClr val="FFFFFF"/>
                </a:solidFill>
                <a:latin typeface="+mn-lt"/>
              </a:defRPr>
            </a:lvl1pPr>
          </a:lstStyle>
          <a:p>
            <a:endParaRPr lang="en-US" altLang="en-US"/>
          </a:p>
        </p:txBody>
      </p:sp>
      <p:sp>
        <p:nvSpPr>
          <p:cNvPr id="373772" name="Rectangle 12"/>
          <p:cNvSpPr>
            <a:spLocks noGrp="1" noChangeArrowheads="1"/>
          </p:cNvSpPr>
          <p:nvPr>
            <p:ph type="ftr" sz="quarter" idx="3"/>
          </p:nvPr>
        </p:nvSpPr>
        <p:spPr/>
        <p:txBody>
          <a:bodyPr/>
          <a:lstStyle>
            <a:lvl1pPr>
              <a:defRPr i="0">
                <a:solidFill>
                  <a:srgbClr val="FFFFFF"/>
                </a:solidFill>
                <a:latin typeface="+mn-lt"/>
              </a:defRPr>
            </a:lvl1pPr>
          </a:lstStyle>
          <a:p>
            <a:r>
              <a:rPr lang="en-CA" altLang="en-US" smtClean="0"/>
              <a:t> SNOLAB @ Neutrino 2008   Christchurch May 28th, 2008</a:t>
            </a:r>
            <a:endParaRPr lang="en-US" altLang="en-US"/>
          </a:p>
        </p:txBody>
      </p:sp>
      <p:sp>
        <p:nvSpPr>
          <p:cNvPr id="373773" name="Rectangle 13"/>
          <p:cNvSpPr>
            <a:spLocks noGrp="1" noChangeArrowheads="1"/>
          </p:cNvSpPr>
          <p:nvPr>
            <p:ph type="sldNum" sz="quarter" idx="4"/>
          </p:nvPr>
        </p:nvSpPr>
        <p:spPr/>
        <p:txBody>
          <a:bodyPr/>
          <a:lstStyle>
            <a:lvl1pPr>
              <a:defRPr i="0">
                <a:solidFill>
                  <a:srgbClr val="FFFFFF"/>
                </a:solidFill>
                <a:latin typeface="+mn-lt"/>
              </a:defRPr>
            </a:lvl1pPr>
          </a:lstStyle>
          <a:p>
            <a:fld id="{974E906D-1AE2-468F-BF66-90BA482E7EBC}" type="slidenum">
              <a:rPr lang="en-US" altLang="en-US"/>
              <a:pPr/>
              <a:t>‹#›</a:t>
            </a:fld>
            <a:endParaRPr lang="en-US" altLang="en-US"/>
          </a:p>
        </p:txBody>
      </p:sp>
    </p:spTree>
    <p:extLst>
      <p:ext uri="{BB962C8B-B14F-4D97-AF65-F5344CB8AC3E}">
        <p14:creationId xmlns:p14="http://schemas.microsoft.com/office/powerpoint/2010/main" val="1612776626"/>
      </p:ext>
    </p:extLst>
  </p:cSld>
  <p:clrMapOvr>
    <a:overrideClrMapping bg1="dk2" tx1="lt1" bg2="dk1" tx2="lt2" accent1="accent1" accent2="accent2" accent3="accent3" accent4="accent4" accent5="accent5" accent6="accent6" hlink="hlink" folHlink="folHlink"/>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solidFill>
                <a:srgbClr val="66FFFF"/>
              </a:solidFill>
            </a:endParaRPr>
          </a:p>
        </p:txBody>
      </p:sp>
      <p:sp>
        <p:nvSpPr>
          <p:cNvPr id="5" name="Footer Placeholder 4"/>
          <p:cNvSpPr>
            <a:spLocks noGrp="1"/>
          </p:cNvSpPr>
          <p:nvPr>
            <p:ph type="ftr" sz="quarter" idx="11"/>
          </p:nvPr>
        </p:nvSpPr>
        <p:spPr/>
        <p:txBody>
          <a:bodyPr/>
          <a:lstStyle>
            <a:lvl1pPr>
              <a:defRPr/>
            </a:lvl1pPr>
          </a:lstStyle>
          <a:p>
            <a:r>
              <a:rPr lang="en-CA" altLang="en-US" smtClean="0">
                <a:solidFill>
                  <a:srgbClr val="66FFFF"/>
                </a:solidFill>
              </a:rPr>
              <a:t> SNOLAB @ Neutrino 2008   Christchurch May 28th, 2008</a:t>
            </a:r>
            <a:endParaRPr lang="en-US" altLang="en-US">
              <a:solidFill>
                <a:srgbClr val="66FFFF"/>
              </a:solidFill>
            </a:endParaRPr>
          </a:p>
        </p:txBody>
      </p:sp>
      <p:sp>
        <p:nvSpPr>
          <p:cNvPr id="6" name="Slide Number Placeholder 5"/>
          <p:cNvSpPr>
            <a:spLocks noGrp="1"/>
          </p:cNvSpPr>
          <p:nvPr>
            <p:ph type="sldNum" sz="quarter" idx="12"/>
          </p:nvPr>
        </p:nvSpPr>
        <p:spPr/>
        <p:txBody>
          <a:bodyPr/>
          <a:lstStyle>
            <a:lvl1pPr>
              <a:defRPr/>
            </a:lvl1pPr>
          </a:lstStyle>
          <a:p>
            <a:fld id="{4B646CA7-90FD-4150-B1E5-362CE3A489C5}" type="slidenum">
              <a:rPr lang="en-US" altLang="en-US">
                <a:solidFill>
                  <a:srgbClr val="66FFFF"/>
                </a:solidFill>
              </a:rPr>
              <a:pPr/>
              <a:t>‹#›</a:t>
            </a:fld>
            <a:endParaRPr lang="en-US" altLang="en-US" i="0">
              <a:solidFill>
                <a:srgbClr val="66FFFF"/>
              </a:solidFill>
              <a:latin typeface="Arial Black"/>
            </a:endParaRPr>
          </a:p>
        </p:txBody>
      </p:sp>
    </p:spTree>
    <p:extLst>
      <p:ext uri="{BB962C8B-B14F-4D97-AF65-F5344CB8AC3E}">
        <p14:creationId xmlns:p14="http://schemas.microsoft.com/office/powerpoint/2010/main" val="18707057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66FF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66FFFF"/>
              </a:solidFill>
            </a:endParaRPr>
          </a:p>
        </p:txBody>
      </p:sp>
      <p:sp>
        <p:nvSpPr>
          <p:cNvPr id="4" name="Slide Number Placeholder 3"/>
          <p:cNvSpPr>
            <a:spLocks noGrp="1"/>
          </p:cNvSpPr>
          <p:nvPr>
            <p:ph type="sldNum" sz="quarter" idx="12"/>
          </p:nvPr>
        </p:nvSpPr>
        <p:spPr/>
        <p:txBody>
          <a:bodyPr/>
          <a:lstStyle>
            <a:lvl1pPr>
              <a:defRPr/>
            </a:lvl1pPr>
          </a:lstStyle>
          <a:p>
            <a:fld id="{CC760BC9-428C-404F-97C3-231FCA1BA1E7}" type="slidenum">
              <a:rPr lang="en-US" altLang="en-US">
                <a:solidFill>
                  <a:srgbClr val="66FFFF"/>
                </a:solidFill>
              </a:rPr>
              <a:pPr/>
              <a:t>‹#›</a:t>
            </a:fld>
            <a:endParaRPr lang="en-US" altLang="en-US" i="0">
              <a:solidFill>
                <a:srgbClr val="66FFFF"/>
              </a:solidFill>
              <a:latin typeface="Arial Black" panose="020B0A04020102020204" pitchFamily="34" charset="0"/>
            </a:endParaRPr>
          </a:p>
        </p:txBody>
      </p:sp>
    </p:spTree>
    <p:extLst>
      <p:ext uri="{BB962C8B-B14F-4D97-AF65-F5344CB8AC3E}">
        <p14:creationId xmlns:p14="http://schemas.microsoft.com/office/powerpoint/2010/main" val="407380908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66FFFF"/>
              </a:solidFill>
            </a:endParaRPr>
          </a:p>
        </p:txBody>
      </p:sp>
      <p:sp>
        <p:nvSpPr>
          <p:cNvPr id="5" name="Footer Placeholder 4"/>
          <p:cNvSpPr>
            <a:spLocks noGrp="1"/>
          </p:cNvSpPr>
          <p:nvPr>
            <p:ph type="ftr" sz="quarter" idx="11"/>
          </p:nvPr>
        </p:nvSpPr>
        <p:spPr/>
        <p:txBody>
          <a:bodyPr/>
          <a:lstStyle>
            <a:lvl1pPr>
              <a:defRPr/>
            </a:lvl1pPr>
          </a:lstStyle>
          <a:p>
            <a:r>
              <a:rPr lang="en-CA" altLang="en-US" smtClean="0">
                <a:solidFill>
                  <a:srgbClr val="66FFFF"/>
                </a:solidFill>
              </a:rPr>
              <a:t> SNOLAB @ Neutrino 2008   Christchurch May 28th, 2008</a:t>
            </a:r>
            <a:endParaRPr lang="en-US" altLang="en-US">
              <a:solidFill>
                <a:srgbClr val="66FFFF"/>
              </a:solidFill>
            </a:endParaRPr>
          </a:p>
        </p:txBody>
      </p:sp>
      <p:sp>
        <p:nvSpPr>
          <p:cNvPr id="6" name="Slide Number Placeholder 5"/>
          <p:cNvSpPr>
            <a:spLocks noGrp="1"/>
          </p:cNvSpPr>
          <p:nvPr>
            <p:ph type="sldNum" sz="quarter" idx="12"/>
          </p:nvPr>
        </p:nvSpPr>
        <p:spPr/>
        <p:txBody>
          <a:bodyPr/>
          <a:lstStyle>
            <a:lvl1pPr>
              <a:defRPr/>
            </a:lvl1pPr>
          </a:lstStyle>
          <a:p>
            <a:fld id="{42D25BBF-4654-4E2A-9DB7-D1F2C3F55729}" type="slidenum">
              <a:rPr lang="en-US" altLang="en-US">
                <a:solidFill>
                  <a:srgbClr val="66FFFF"/>
                </a:solidFill>
              </a:rPr>
              <a:pPr/>
              <a:t>‹#›</a:t>
            </a:fld>
            <a:endParaRPr lang="en-US" altLang="en-US" i="0">
              <a:solidFill>
                <a:srgbClr val="66FFFF"/>
              </a:solidFill>
              <a:latin typeface="Arial Black"/>
            </a:endParaRPr>
          </a:p>
        </p:txBody>
      </p:sp>
    </p:spTree>
    <p:extLst>
      <p:ext uri="{BB962C8B-B14F-4D97-AF65-F5344CB8AC3E}">
        <p14:creationId xmlns:p14="http://schemas.microsoft.com/office/powerpoint/2010/main" val="28572303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4478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4478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ltLang="en-US">
              <a:solidFill>
                <a:srgbClr val="66FFFF"/>
              </a:solidFill>
            </a:endParaRPr>
          </a:p>
        </p:txBody>
      </p:sp>
      <p:sp>
        <p:nvSpPr>
          <p:cNvPr id="6" name="Footer Placeholder 5"/>
          <p:cNvSpPr>
            <a:spLocks noGrp="1"/>
          </p:cNvSpPr>
          <p:nvPr>
            <p:ph type="ftr" sz="quarter" idx="11"/>
          </p:nvPr>
        </p:nvSpPr>
        <p:spPr/>
        <p:txBody>
          <a:bodyPr/>
          <a:lstStyle>
            <a:lvl1pPr>
              <a:defRPr/>
            </a:lvl1pPr>
          </a:lstStyle>
          <a:p>
            <a:r>
              <a:rPr lang="en-CA" altLang="en-US" smtClean="0">
                <a:solidFill>
                  <a:srgbClr val="66FFFF"/>
                </a:solidFill>
              </a:rPr>
              <a:t> SNOLAB @ Neutrino 2008   Christchurch May 28th, 2008</a:t>
            </a:r>
            <a:endParaRPr lang="en-US" altLang="en-US">
              <a:solidFill>
                <a:srgbClr val="66FFFF"/>
              </a:solidFill>
            </a:endParaRPr>
          </a:p>
        </p:txBody>
      </p:sp>
      <p:sp>
        <p:nvSpPr>
          <p:cNvPr id="7" name="Slide Number Placeholder 6"/>
          <p:cNvSpPr>
            <a:spLocks noGrp="1"/>
          </p:cNvSpPr>
          <p:nvPr>
            <p:ph type="sldNum" sz="quarter" idx="12"/>
          </p:nvPr>
        </p:nvSpPr>
        <p:spPr/>
        <p:txBody>
          <a:bodyPr/>
          <a:lstStyle>
            <a:lvl1pPr>
              <a:defRPr/>
            </a:lvl1pPr>
          </a:lstStyle>
          <a:p>
            <a:fld id="{53AB513A-2D7F-4BD3-8FE1-1C6C4E7AF1C7}" type="slidenum">
              <a:rPr lang="en-US" altLang="en-US">
                <a:solidFill>
                  <a:srgbClr val="66FFFF"/>
                </a:solidFill>
              </a:rPr>
              <a:pPr/>
              <a:t>‹#›</a:t>
            </a:fld>
            <a:endParaRPr lang="en-US" altLang="en-US" i="0">
              <a:solidFill>
                <a:srgbClr val="66FFFF"/>
              </a:solidFill>
              <a:latin typeface="Arial Black"/>
            </a:endParaRPr>
          </a:p>
        </p:txBody>
      </p:sp>
    </p:spTree>
    <p:extLst>
      <p:ext uri="{BB962C8B-B14F-4D97-AF65-F5344CB8AC3E}">
        <p14:creationId xmlns:p14="http://schemas.microsoft.com/office/powerpoint/2010/main" val="73640076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ltLang="en-US">
              <a:solidFill>
                <a:srgbClr val="66FFFF"/>
              </a:solidFill>
            </a:endParaRPr>
          </a:p>
        </p:txBody>
      </p:sp>
      <p:sp>
        <p:nvSpPr>
          <p:cNvPr id="8" name="Footer Placeholder 7"/>
          <p:cNvSpPr>
            <a:spLocks noGrp="1"/>
          </p:cNvSpPr>
          <p:nvPr>
            <p:ph type="ftr" sz="quarter" idx="11"/>
          </p:nvPr>
        </p:nvSpPr>
        <p:spPr/>
        <p:txBody>
          <a:bodyPr/>
          <a:lstStyle>
            <a:lvl1pPr>
              <a:defRPr/>
            </a:lvl1pPr>
          </a:lstStyle>
          <a:p>
            <a:r>
              <a:rPr lang="en-CA" altLang="en-US" smtClean="0">
                <a:solidFill>
                  <a:srgbClr val="66FFFF"/>
                </a:solidFill>
              </a:rPr>
              <a:t> SNOLAB @ Neutrino 2008   Christchurch May 28th, 2008</a:t>
            </a:r>
            <a:endParaRPr lang="en-US" altLang="en-US">
              <a:solidFill>
                <a:srgbClr val="66FFFF"/>
              </a:solidFill>
            </a:endParaRPr>
          </a:p>
        </p:txBody>
      </p:sp>
      <p:sp>
        <p:nvSpPr>
          <p:cNvPr id="9" name="Slide Number Placeholder 8"/>
          <p:cNvSpPr>
            <a:spLocks noGrp="1"/>
          </p:cNvSpPr>
          <p:nvPr>
            <p:ph type="sldNum" sz="quarter" idx="12"/>
          </p:nvPr>
        </p:nvSpPr>
        <p:spPr/>
        <p:txBody>
          <a:bodyPr/>
          <a:lstStyle>
            <a:lvl1pPr>
              <a:defRPr/>
            </a:lvl1pPr>
          </a:lstStyle>
          <a:p>
            <a:fld id="{F46860C6-765C-44A2-BFBB-52A54E88D4AE}" type="slidenum">
              <a:rPr lang="en-US" altLang="en-US">
                <a:solidFill>
                  <a:srgbClr val="66FFFF"/>
                </a:solidFill>
              </a:rPr>
              <a:pPr/>
              <a:t>‹#›</a:t>
            </a:fld>
            <a:endParaRPr lang="en-US" altLang="en-US" i="0">
              <a:solidFill>
                <a:srgbClr val="66FFFF"/>
              </a:solidFill>
              <a:latin typeface="Arial Black"/>
            </a:endParaRPr>
          </a:p>
        </p:txBody>
      </p:sp>
    </p:spTree>
    <p:extLst>
      <p:ext uri="{BB962C8B-B14F-4D97-AF65-F5344CB8AC3E}">
        <p14:creationId xmlns:p14="http://schemas.microsoft.com/office/powerpoint/2010/main" val="253819016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ltLang="en-US">
              <a:solidFill>
                <a:srgbClr val="66FFFF"/>
              </a:solidFill>
            </a:endParaRPr>
          </a:p>
        </p:txBody>
      </p:sp>
      <p:sp>
        <p:nvSpPr>
          <p:cNvPr id="4" name="Footer Placeholder 3"/>
          <p:cNvSpPr>
            <a:spLocks noGrp="1"/>
          </p:cNvSpPr>
          <p:nvPr>
            <p:ph type="ftr" sz="quarter" idx="11"/>
          </p:nvPr>
        </p:nvSpPr>
        <p:spPr/>
        <p:txBody>
          <a:bodyPr/>
          <a:lstStyle>
            <a:lvl1pPr>
              <a:defRPr/>
            </a:lvl1pPr>
          </a:lstStyle>
          <a:p>
            <a:r>
              <a:rPr lang="en-CA" altLang="en-US" smtClean="0">
                <a:solidFill>
                  <a:srgbClr val="66FFFF"/>
                </a:solidFill>
              </a:rPr>
              <a:t> SNOLAB @ Neutrino 2008   Christchurch May 28th, 2008</a:t>
            </a:r>
            <a:endParaRPr lang="en-US" altLang="en-US">
              <a:solidFill>
                <a:srgbClr val="66FFFF"/>
              </a:solidFill>
            </a:endParaRPr>
          </a:p>
        </p:txBody>
      </p:sp>
      <p:sp>
        <p:nvSpPr>
          <p:cNvPr id="5" name="Slide Number Placeholder 4"/>
          <p:cNvSpPr>
            <a:spLocks noGrp="1"/>
          </p:cNvSpPr>
          <p:nvPr>
            <p:ph type="sldNum" sz="quarter" idx="12"/>
          </p:nvPr>
        </p:nvSpPr>
        <p:spPr/>
        <p:txBody>
          <a:bodyPr/>
          <a:lstStyle>
            <a:lvl1pPr>
              <a:defRPr/>
            </a:lvl1pPr>
          </a:lstStyle>
          <a:p>
            <a:fld id="{84CAC541-D8C4-42DD-8EFF-BF93D44CE458}" type="slidenum">
              <a:rPr lang="en-US" altLang="en-US">
                <a:solidFill>
                  <a:srgbClr val="66FFFF"/>
                </a:solidFill>
              </a:rPr>
              <a:pPr/>
              <a:t>‹#›</a:t>
            </a:fld>
            <a:endParaRPr lang="en-US" altLang="en-US" i="0">
              <a:solidFill>
                <a:srgbClr val="66FFFF"/>
              </a:solidFill>
              <a:latin typeface="Arial Black"/>
            </a:endParaRPr>
          </a:p>
        </p:txBody>
      </p:sp>
    </p:spTree>
    <p:extLst>
      <p:ext uri="{BB962C8B-B14F-4D97-AF65-F5344CB8AC3E}">
        <p14:creationId xmlns:p14="http://schemas.microsoft.com/office/powerpoint/2010/main" val="201369470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66FFFF"/>
              </a:solidFill>
            </a:endParaRPr>
          </a:p>
        </p:txBody>
      </p:sp>
      <p:sp>
        <p:nvSpPr>
          <p:cNvPr id="3" name="Footer Placeholder 2"/>
          <p:cNvSpPr>
            <a:spLocks noGrp="1"/>
          </p:cNvSpPr>
          <p:nvPr>
            <p:ph type="ftr" sz="quarter" idx="11"/>
          </p:nvPr>
        </p:nvSpPr>
        <p:spPr/>
        <p:txBody>
          <a:bodyPr/>
          <a:lstStyle>
            <a:lvl1pPr>
              <a:defRPr/>
            </a:lvl1pPr>
          </a:lstStyle>
          <a:p>
            <a:r>
              <a:rPr lang="en-CA" altLang="en-US" smtClean="0">
                <a:solidFill>
                  <a:srgbClr val="66FFFF"/>
                </a:solidFill>
              </a:rPr>
              <a:t> SNOLAB @ Neutrino 2008   Christchurch May 28th, 2008</a:t>
            </a:r>
            <a:endParaRPr lang="en-US" altLang="en-US">
              <a:solidFill>
                <a:srgbClr val="66FFFF"/>
              </a:solidFill>
            </a:endParaRPr>
          </a:p>
        </p:txBody>
      </p:sp>
      <p:sp>
        <p:nvSpPr>
          <p:cNvPr id="4" name="Slide Number Placeholder 3"/>
          <p:cNvSpPr>
            <a:spLocks noGrp="1"/>
          </p:cNvSpPr>
          <p:nvPr>
            <p:ph type="sldNum" sz="quarter" idx="12"/>
          </p:nvPr>
        </p:nvSpPr>
        <p:spPr/>
        <p:txBody>
          <a:bodyPr/>
          <a:lstStyle>
            <a:lvl1pPr>
              <a:defRPr/>
            </a:lvl1pPr>
          </a:lstStyle>
          <a:p>
            <a:fld id="{B7B49646-3447-42DC-B260-BE456A3EF3AA}" type="slidenum">
              <a:rPr lang="en-US" altLang="en-US">
                <a:solidFill>
                  <a:srgbClr val="66FFFF"/>
                </a:solidFill>
              </a:rPr>
              <a:pPr/>
              <a:t>‹#›</a:t>
            </a:fld>
            <a:endParaRPr lang="en-US" altLang="en-US" i="0">
              <a:solidFill>
                <a:srgbClr val="66FFFF"/>
              </a:solidFill>
              <a:latin typeface="Arial Black"/>
            </a:endParaRPr>
          </a:p>
        </p:txBody>
      </p:sp>
    </p:spTree>
    <p:extLst>
      <p:ext uri="{BB962C8B-B14F-4D97-AF65-F5344CB8AC3E}">
        <p14:creationId xmlns:p14="http://schemas.microsoft.com/office/powerpoint/2010/main" val="272931693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66FFFF"/>
              </a:solidFill>
            </a:endParaRPr>
          </a:p>
        </p:txBody>
      </p:sp>
      <p:sp>
        <p:nvSpPr>
          <p:cNvPr id="6" name="Footer Placeholder 5"/>
          <p:cNvSpPr>
            <a:spLocks noGrp="1"/>
          </p:cNvSpPr>
          <p:nvPr>
            <p:ph type="ftr" sz="quarter" idx="11"/>
          </p:nvPr>
        </p:nvSpPr>
        <p:spPr/>
        <p:txBody>
          <a:bodyPr/>
          <a:lstStyle>
            <a:lvl1pPr>
              <a:defRPr/>
            </a:lvl1pPr>
          </a:lstStyle>
          <a:p>
            <a:r>
              <a:rPr lang="en-CA" altLang="en-US" smtClean="0">
                <a:solidFill>
                  <a:srgbClr val="66FFFF"/>
                </a:solidFill>
              </a:rPr>
              <a:t> SNOLAB @ Neutrino 2008   Christchurch May 28th, 2008</a:t>
            </a:r>
            <a:endParaRPr lang="en-US" altLang="en-US">
              <a:solidFill>
                <a:srgbClr val="66FFFF"/>
              </a:solidFill>
            </a:endParaRPr>
          </a:p>
        </p:txBody>
      </p:sp>
      <p:sp>
        <p:nvSpPr>
          <p:cNvPr id="7" name="Slide Number Placeholder 6"/>
          <p:cNvSpPr>
            <a:spLocks noGrp="1"/>
          </p:cNvSpPr>
          <p:nvPr>
            <p:ph type="sldNum" sz="quarter" idx="12"/>
          </p:nvPr>
        </p:nvSpPr>
        <p:spPr/>
        <p:txBody>
          <a:bodyPr/>
          <a:lstStyle>
            <a:lvl1pPr>
              <a:defRPr/>
            </a:lvl1pPr>
          </a:lstStyle>
          <a:p>
            <a:fld id="{D327E42F-BBE0-4951-B568-551929930A24}" type="slidenum">
              <a:rPr lang="en-US" altLang="en-US">
                <a:solidFill>
                  <a:srgbClr val="66FFFF"/>
                </a:solidFill>
              </a:rPr>
              <a:pPr/>
              <a:t>‹#›</a:t>
            </a:fld>
            <a:endParaRPr lang="en-US" altLang="en-US" i="0">
              <a:solidFill>
                <a:srgbClr val="66FFFF"/>
              </a:solidFill>
              <a:latin typeface="Arial Black"/>
            </a:endParaRPr>
          </a:p>
        </p:txBody>
      </p:sp>
    </p:spTree>
    <p:extLst>
      <p:ext uri="{BB962C8B-B14F-4D97-AF65-F5344CB8AC3E}">
        <p14:creationId xmlns:p14="http://schemas.microsoft.com/office/powerpoint/2010/main" val="300402957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66FFFF"/>
              </a:solidFill>
            </a:endParaRPr>
          </a:p>
        </p:txBody>
      </p:sp>
      <p:sp>
        <p:nvSpPr>
          <p:cNvPr id="6" name="Footer Placeholder 5"/>
          <p:cNvSpPr>
            <a:spLocks noGrp="1"/>
          </p:cNvSpPr>
          <p:nvPr>
            <p:ph type="ftr" sz="quarter" idx="11"/>
          </p:nvPr>
        </p:nvSpPr>
        <p:spPr/>
        <p:txBody>
          <a:bodyPr/>
          <a:lstStyle>
            <a:lvl1pPr>
              <a:defRPr/>
            </a:lvl1pPr>
          </a:lstStyle>
          <a:p>
            <a:r>
              <a:rPr lang="en-CA" altLang="en-US" smtClean="0">
                <a:solidFill>
                  <a:srgbClr val="66FFFF"/>
                </a:solidFill>
              </a:rPr>
              <a:t> SNOLAB @ Neutrino 2008   Christchurch May 28th, 2008</a:t>
            </a:r>
            <a:endParaRPr lang="en-US" altLang="en-US">
              <a:solidFill>
                <a:srgbClr val="66FFFF"/>
              </a:solidFill>
            </a:endParaRPr>
          </a:p>
        </p:txBody>
      </p:sp>
      <p:sp>
        <p:nvSpPr>
          <p:cNvPr id="7" name="Slide Number Placeholder 6"/>
          <p:cNvSpPr>
            <a:spLocks noGrp="1"/>
          </p:cNvSpPr>
          <p:nvPr>
            <p:ph type="sldNum" sz="quarter" idx="12"/>
          </p:nvPr>
        </p:nvSpPr>
        <p:spPr/>
        <p:txBody>
          <a:bodyPr/>
          <a:lstStyle>
            <a:lvl1pPr>
              <a:defRPr/>
            </a:lvl1pPr>
          </a:lstStyle>
          <a:p>
            <a:fld id="{BE753752-86DD-4794-AD9C-013A6D6D7D68}" type="slidenum">
              <a:rPr lang="en-US" altLang="en-US">
                <a:solidFill>
                  <a:srgbClr val="66FFFF"/>
                </a:solidFill>
              </a:rPr>
              <a:pPr/>
              <a:t>‹#›</a:t>
            </a:fld>
            <a:endParaRPr lang="en-US" altLang="en-US" i="0">
              <a:solidFill>
                <a:srgbClr val="66FFFF"/>
              </a:solidFill>
              <a:latin typeface="Arial Black"/>
            </a:endParaRPr>
          </a:p>
        </p:txBody>
      </p:sp>
    </p:spTree>
    <p:extLst>
      <p:ext uri="{BB962C8B-B14F-4D97-AF65-F5344CB8AC3E}">
        <p14:creationId xmlns:p14="http://schemas.microsoft.com/office/powerpoint/2010/main" val="241352430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solidFill>
                <a:srgbClr val="66FFFF"/>
              </a:solidFill>
            </a:endParaRPr>
          </a:p>
        </p:txBody>
      </p:sp>
      <p:sp>
        <p:nvSpPr>
          <p:cNvPr id="5" name="Footer Placeholder 4"/>
          <p:cNvSpPr>
            <a:spLocks noGrp="1"/>
          </p:cNvSpPr>
          <p:nvPr>
            <p:ph type="ftr" sz="quarter" idx="11"/>
          </p:nvPr>
        </p:nvSpPr>
        <p:spPr/>
        <p:txBody>
          <a:bodyPr/>
          <a:lstStyle>
            <a:lvl1pPr>
              <a:defRPr/>
            </a:lvl1pPr>
          </a:lstStyle>
          <a:p>
            <a:r>
              <a:rPr lang="en-CA" altLang="en-US" smtClean="0">
                <a:solidFill>
                  <a:srgbClr val="66FFFF"/>
                </a:solidFill>
              </a:rPr>
              <a:t> SNOLAB @ Neutrino 2008   Christchurch May 28th, 2008</a:t>
            </a:r>
            <a:endParaRPr lang="en-US" altLang="en-US">
              <a:solidFill>
                <a:srgbClr val="66FFFF"/>
              </a:solidFill>
            </a:endParaRPr>
          </a:p>
        </p:txBody>
      </p:sp>
      <p:sp>
        <p:nvSpPr>
          <p:cNvPr id="6" name="Slide Number Placeholder 5"/>
          <p:cNvSpPr>
            <a:spLocks noGrp="1"/>
          </p:cNvSpPr>
          <p:nvPr>
            <p:ph type="sldNum" sz="quarter" idx="12"/>
          </p:nvPr>
        </p:nvSpPr>
        <p:spPr/>
        <p:txBody>
          <a:bodyPr/>
          <a:lstStyle>
            <a:lvl1pPr>
              <a:defRPr/>
            </a:lvl1pPr>
          </a:lstStyle>
          <a:p>
            <a:fld id="{6838DBCD-E576-469F-BA82-F3E97ACC4B13}" type="slidenum">
              <a:rPr lang="en-US" altLang="en-US">
                <a:solidFill>
                  <a:srgbClr val="66FFFF"/>
                </a:solidFill>
              </a:rPr>
              <a:pPr/>
              <a:t>‹#›</a:t>
            </a:fld>
            <a:endParaRPr lang="en-US" altLang="en-US" i="0">
              <a:solidFill>
                <a:srgbClr val="66FFFF"/>
              </a:solidFill>
              <a:latin typeface="Arial Black"/>
            </a:endParaRPr>
          </a:p>
        </p:txBody>
      </p:sp>
    </p:spTree>
    <p:extLst>
      <p:ext uri="{BB962C8B-B14F-4D97-AF65-F5344CB8AC3E}">
        <p14:creationId xmlns:p14="http://schemas.microsoft.com/office/powerpoint/2010/main" val="95340901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324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152400"/>
            <a:ext cx="56769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solidFill>
                <a:srgbClr val="66FFFF"/>
              </a:solidFill>
            </a:endParaRPr>
          </a:p>
        </p:txBody>
      </p:sp>
      <p:sp>
        <p:nvSpPr>
          <p:cNvPr id="5" name="Footer Placeholder 4"/>
          <p:cNvSpPr>
            <a:spLocks noGrp="1"/>
          </p:cNvSpPr>
          <p:nvPr>
            <p:ph type="ftr" sz="quarter" idx="11"/>
          </p:nvPr>
        </p:nvSpPr>
        <p:spPr/>
        <p:txBody>
          <a:bodyPr/>
          <a:lstStyle>
            <a:lvl1pPr>
              <a:defRPr/>
            </a:lvl1pPr>
          </a:lstStyle>
          <a:p>
            <a:r>
              <a:rPr lang="en-CA" altLang="en-US" smtClean="0">
                <a:solidFill>
                  <a:srgbClr val="66FFFF"/>
                </a:solidFill>
              </a:rPr>
              <a:t> SNOLAB @ Neutrino 2008   Christchurch May 28th, 2008</a:t>
            </a:r>
            <a:endParaRPr lang="en-US" altLang="en-US">
              <a:solidFill>
                <a:srgbClr val="66FFFF"/>
              </a:solidFill>
            </a:endParaRPr>
          </a:p>
        </p:txBody>
      </p:sp>
      <p:sp>
        <p:nvSpPr>
          <p:cNvPr id="6" name="Slide Number Placeholder 5"/>
          <p:cNvSpPr>
            <a:spLocks noGrp="1"/>
          </p:cNvSpPr>
          <p:nvPr>
            <p:ph type="sldNum" sz="quarter" idx="12"/>
          </p:nvPr>
        </p:nvSpPr>
        <p:spPr/>
        <p:txBody>
          <a:bodyPr/>
          <a:lstStyle>
            <a:lvl1pPr>
              <a:defRPr/>
            </a:lvl1pPr>
          </a:lstStyle>
          <a:p>
            <a:fld id="{FE52E66D-E2E5-449D-888B-F530D35BEC8E}" type="slidenum">
              <a:rPr lang="en-US" altLang="en-US">
                <a:solidFill>
                  <a:srgbClr val="66FFFF"/>
                </a:solidFill>
              </a:rPr>
              <a:pPr/>
              <a:t>‹#›</a:t>
            </a:fld>
            <a:endParaRPr lang="en-US" altLang="en-US" i="0">
              <a:solidFill>
                <a:srgbClr val="66FFFF"/>
              </a:solidFill>
              <a:latin typeface="Arial Black"/>
            </a:endParaRPr>
          </a:p>
        </p:txBody>
      </p:sp>
    </p:spTree>
    <p:extLst>
      <p:ext uri="{BB962C8B-B14F-4D97-AF65-F5344CB8AC3E}">
        <p14:creationId xmlns:p14="http://schemas.microsoft.com/office/powerpoint/2010/main" val="49097360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4478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4478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685800" y="6400800"/>
            <a:ext cx="1905000" cy="457200"/>
          </a:xfrm>
        </p:spPr>
        <p:txBody>
          <a:bodyPr/>
          <a:lstStyle>
            <a:lvl1pPr>
              <a:defRPr/>
            </a:lvl1pPr>
          </a:lstStyle>
          <a:p>
            <a:endParaRPr lang="en-US" altLang="en-US">
              <a:solidFill>
                <a:srgbClr val="66FFFF"/>
              </a:solidFill>
            </a:endParaRPr>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r>
              <a:rPr lang="en-CA" altLang="en-US" smtClean="0">
                <a:solidFill>
                  <a:srgbClr val="66FFFF"/>
                </a:solidFill>
              </a:rPr>
              <a:t> SNOLAB @ Neutrino 2008   Christchurch May 28th, 2008</a:t>
            </a:r>
            <a:endParaRPr lang="en-US" altLang="en-US">
              <a:solidFill>
                <a:srgbClr val="66FFFF"/>
              </a:solidFill>
            </a:endParaRPr>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7F59EF37-FEC1-4F32-9DB2-C1ECAE9B10F3}" type="slidenum">
              <a:rPr lang="en-US" altLang="en-US">
                <a:solidFill>
                  <a:srgbClr val="66FFFF"/>
                </a:solidFill>
              </a:rPr>
              <a:pPr/>
              <a:t>‹#›</a:t>
            </a:fld>
            <a:endParaRPr lang="en-US" altLang="en-US" i="0">
              <a:solidFill>
                <a:srgbClr val="66FFFF"/>
              </a:solidFill>
              <a:latin typeface="Arial Black"/>
            </a:endParaRPr>
          </a:p>
        </p:txBody>
      </p:sp>
    </p:spTree>
    <p:extLst>
      <p:ext uri="{BB962C8B-B14F-4D97-AF65-F5344CB8AC3E}">
        <p14:creationId xmlns:p14="http://schemas.microsoft.com/office/powerpoint/2010/main" val="196609272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092" indent="0">
              <a:buNone/>
              <a:defRPr sz="1200"/>
            </a:lvl2pPr>
            <a:lvl3pPr marL="914183" indent="0">
              <a:buNone/>
              <a:defRPr sz="1000"/>
            </a:lvl3pPr>
            <a:lvl4pPr marL="1371274" indent="0">
              <a:buNone/>
              <a:defRPr sz="900"/>
            </a:lvl4pPr>
            <a:lvl5pPr marL="1828366" indent="0">
              <a:buNone/>
              <a:defRPr sz="900"/>
            </a:lvl5pPr>
            <a:lvl6pPr marL="2285458" indent="0">
              <a:buNone/>
              <a:defRPr sz="900"/>
            </a:lvl6pPr>
            <a:lvl7pPr marL="2742548" indent="0">
              <a:buNone/>
              <a:defRPr sz="900"/>
            </a:lvl7pPr>
            <a:lvl8pPr marL="3199642" indent="0">
              <a:buNone/>
              <a:defRPr sz="900"/>
            </a:lvl8pPr>
            <a:lvl9pPr marL="365673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66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66FFFF"/>
              </a:solidFill>
            </a:endParaRPr>
          </a:p>
        </p:txBody>
      </p:sp>
      <p:sp>
        <p:nvSpPr>
          <p:cNvPr id="7" name="Slide Number Placeholder 6"/>
          <p:cNvSpPr>
            <a:spLocks noGrp="1"/>
          </p:cNvSpPr>
          <p:nvPr>
            <p:ph type="sldNum" sz="quarter" idx="12"/>
          </p:nvPr>
        </p:nvSpPr>
        <p:spPr/>
        <p:txBody>
          <a:bodyPr/>
          <a:lstStyle>
            <a:lvl1pPr>
              <a:defRPr/>
            </a:lvl1pPr>
          </a:lstStyle>
          <a:p>
            <a:fld id="{1910B7E6-8FF6-4711-8198-6E86D68F0DBA}" type="slidenum">
              <a:rPr lang="en-US" altLang="en-US">
                <a:solidFill>
                  <a:srgbClr val="66FFFF"/>
                </a:solidFill>
              </a:rPr>
              <a:pPr/>
              <a:t>‹#›</a:t>
            </a:fld>
            <a:endParaRPr lang="en-US" altLang="en-US" i="0">
              <a:solidFill>
                <a:srgbClr val="66FFFF"/>
              </a:solidFill>
              <a:latin typeface="Arial Black" panose="020B0A04020102020204" pitchFamily="34" charset="0"/>
            </a:endParaRPr>
          </a:p>
        </p:txBody>
      </p:sp>
    </p:spTree>
    <p:extLst>
      <p:ext uri="{BB962C8B-B14F-4D97-AF65-F5344CB8AC3E}">
        <p14:creationId xmlns:p14="http://schemas.microsoft.com/office/powerpoint/2010/main" val="139250415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63" indent="0" algn="ctr">
              <a:buNone/>
              <a:defRPr/>
            </a:lvl2pPr>
            <a:lvl3pPr marL="913926" indent="0" algn="ctr">
              <a:buNone/>
              <a:defRPr/>
            </a:lvl3pPr>
            <a:lvl4pPr marL="1370890" indent="0" algn="ctr">
              <a:buNone/>
              <a:defRPr/>
            </a:lvl4pPr>
            <a:lvl5pPr marL="1827852" indent="0" algn="ctr">
              <a:buNone/>
              <a:defRPr/>
            </a:lvl5pPr>
            <a:lvl6pPr marL="2284815" indent="0" algn="ctr">
              <a:buNone/>
              <a:defRPr/>
            </a:lvl6pPr>
            <a:lvl7pPr marL="2741778" indent="0" algn="ctr">
              <a:buNone/>
              <a:defRPr/>
            </a:lvl7pPr>
            <a:lvl8pPr marL="3198740" indent="0" algn="ctr">
              <a:buNone/>
              <a:defRPr/>
            </a:lvl8pPr>
            <a:lvl9pPr marL="365570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p>
        </p:txBody>
      </p:sp>
      <p:sp>
        <p:nvSpPr>
          <p:cNvPr id="6" name="Slide Number Placeholder 5"/>
          <p:cNvSpPr>
            <a:spLocks noGrp="1"/>
          </p:cNvSpPr>
          <p:nvPr>
            <p:ph type="sldNum" sz="quarter" idx="12"/>
          </p:nvPr>
        </p:nvSpPr>
        <p:spPr/>
        <p:txBody>
          <a:bodyPr/>
          <a:lstStyle>
            <a:lvl1pPr>
              <a:defRPr/>
            </a:lvl1pPr>
          </a:lstStyle>
          <a:p>
            <a:fld id="{BE7059C0-21C0-4E42-B311-E0FC65012A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3835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p>
        </p:txBody>
      </p:sp>
      <p:sp>
        <p:nvSpPr>
          <p:cNvPr id="6" name="Slide Number Placeholder 5"/>
          <p:cNvSpPr>
            <a:spLocks noGrp="1"/>
          </p:cNvSpPr>
          <p:nvPr>
            <p:ph type="sldNum" sz="quarter" idx="12"/>
          </p:nvPr>
        </p:nvSpPr>
        <p:spPr/>
        <p:txBody>
          <a:bodyPr/>
          <a:lstStyle>
            <a:lvl1pPr>
              <a:defRPr/>
            </a:lvl1pPr>
          </a:lstStyle>
          <a:p>
            <a:fld id="{32667E92-B727-4DBF-8158-7E21E95E93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48750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63" indent="0">
              <a:buNone/>
              <a:defRPr sz="1800"/>
            </a:lvl2pPr>
            <a:lvl3pPr marL="913926" indent="0">
              <a:buNone/>
              <a:defRPr sz="1600"/>
            </a:lvl3pPr>
            <a:lvl4pPr marL="1370890" indent="0">
              <a:buNone/>
              <a:defRPr sz="1400"/>
            </a:lvl4pPr>
            <a:lvl5pPr marL="1827852" indent="0">
              <a:buNone/>
              <a:defRPr sz="1400"/>
            </a:lvl5pPr>
            <a:lvl6pPr marL="2284815" indent="0">
              <a:buNone/>
              <a:defRPr sz="1400"/>
            </a:lvl6pPr>
            <a:lvl7pPr marL="2741778" indent="0">
              <a:buNone/>
              <a:defRPr sz="1400"/>
            </a:lvl7pPr>
            <a:lvl8pPr marL="3198740" indent="0">
              <a:buNone/>
              <a:defRPr sz="1400"/>
            </a:lvl8pPr>
            <a:lvl9pPr marL="3655704"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p>
        </p:txBody>
      </p:sp>
      <p:sp>
        <p:nvSpPr>
          <p:cNvPr id="6" name="Slide Number Placeholder 5"/>
          <p:cNvSpPr>
            <a:spLocks noGrp="1"/>
          </p:cNvSpPr>
          <p:nvPr>
            <p:ph type="sldNum" sz="quarter" idx="12"/>
          </p:nvPr>
        </p:nvSpPr>
        <p:spPr/>
        <p:txBody>
          <a:bodyPr/>
          <a:lstStyle>
            <a:lvl1pPr>
              <a:defRPr/>
            </a:lvl1pPr>
          </a:lstStyle>
          <a:p>
            <a:fld id="{F6870E52-6CEA-48AA-B3AB-C271D5102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8782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3538" y="928688"/>
            <a:ext cx="4132262" cy="5429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5" y="928688"/>
            <a:ext cx="4132263" cy="5429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p>
        </p:txBody>
      </p:sp>
      <p:sp>
        <p:nvSpPr>
          <p:cNvPr id="7" name="Slide Number Placeholder 6"/>
          <p:cNvSpPr>
            <a:spLocks noGrp="1"/>
          </p:cNvSpPr>
          <p:nvPr>
            <p:ph type="sldNum" sz="quarter" idx="12"/>
          </p:nvPr>
        </p:nvSpPr>
        <p:spPr/>
        <p:txBody>
          <a:bodyPr/>
          <a:lstStyle>
            <a:lvl1pPr>
              <a:defRPr/>
            </a:lvl1pPr>
          </a:lstStyle>
          <a:p>
            <a:fld id="{076CDD4A-38EC-4350-BC67-99A25FC29F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10249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 </a:t>
            </a:r>
          </a:p>
        </p:txBody>
      </p:sp>
      <p:sp>
        <p:nvSpPr>
          <p:cNvPr id="9" name="Slide Number Placeholder 8"/>
          <p:cNvSpPr>
            <a:spLocks noGrp="1"/>
          </p:cNvSpPr>
          <p:nvPr>
            <p:ph type="sldNum" sz="quarter" idx="12"/>
          </p:nvPr>
        </p:nvSpPr>
        <p:spPr/>
        <p:txBody>
          <a:bodyPr/>
          <a:lstStyle>
            <a:lvl1pPr>
              <a:defRPr/>
            </a:lvl1pPr>
          </a:lstStyle>
          <a:p>
            <a:fld id="{89344E56-8097-4121-A16D-300DCDA50F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7485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a:t>
            </a:r>
          </a:p>
        </p:txBody>
      </p:sp>
      <p:sp>
        <p:nvSpPr>
          <p:cNvPr id="5" name="Slide Number Placeholder 4"/>
          <p:cNvSpPr>
            <a:spLocks noGrp="1"/>
          </p:cNvSpPr>
          <p:nvPr>
            <p:ph type="sldNum" sz="quarter" idx="12"/>
          </p:nvPr>
        </p:nvSpPr>
        <p:spPr/>
        <p:txBody>
          <a:bodyPr/>
          <a:lstStyle>
            <a:lvl1pPr>
              <a:defRPr/>
            </a:lvl1pPr>
          </a:lstStyle>
          <a:p>
            <a:fld id="{038EDE3C-DCF9-4832-B4A5-E209AD8921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47367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 </a:t>
            </a:r>
          </a:p>
        </p:txBody>
      </p:sp>
      <p:sp>
        <p:nvSpPr>
          <p:cNvPr id="4" name="Slide Number Placeholder 3"/>
          <p:cNvSpPr>
            <a:spLocks noGrp="1"/>
          </p:cNvSpPr>
          <p:nvPr>
            <p:ph type="sldNum" sz="quarter" idx="12"/>
          </p:nvPr>
        </p:nvSpPr>
        <p:spPr/>
        <p:txBody>
          <a:bodyPr/>
          <a:lstStyle>
            <a:lvl1pPr>
              <a:defRPr/>
            </a:lvl1pPr>
          </a:lstStyle>
          <a:p>
            <a:fld id="{E6EB314F-D929-4692-9A4C-B1D9AA25B1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9927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p>
        </p:txBody>
      </p:sp>
      <p:sp>
        <p:nvSpPr>
          <p:cNvPr id="7" name="Slide Number Placeholder 6"/>
          <p:cNvSpPr>
            <a:spLocks noGrp="1"/>
          </p:cNvSpPr>
          <p:nvPr>
            <p:ph type="sldNum" sz="quarter" idx="12"/>
          </p:nvPr>
        </p:nvSpPr>
        <p:spPr/>
        <p:txBody>
          <a:bodyPr/>
          <a:lstStyle>
            <a:lvl1pPr>
              <a:defRPr/>
            </a:lvl1pPr>
          </a:lstStyle>
          <a:p>
            <a:fld id="{3150F25A-602F-4A26-954A-BB65508B8F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7142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p>
        </p:txBody>
      </p:sp>
      <p:sp>
        <p:nvSpPr>
          <p:cNvPr id="7" name="Slide Number Placeholder 6"/>
          <p:cNvSpPr>
            <a:spLocks noGrp="1"/>
          </p:cNvSpPr>
          <p:nvPr>
            <p:ph type="sldNum" sz="quarter" idx="12"/>
          </p:nvPr>
        </p:nvSpPr>
        <p:spPr/>
        <p:txBody>
          <a:bodyPr/>
          <a:lstStyle>
            <a:lvl1pPr>
              <a:defRPr/>
            </a:lvl1pPr>
          </a:lstStyle>
          <a:p>
            <a:fld id="{F0E93147-C3F8-4CB6-9C53-D67CC17E61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1337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p>
        </p:txBody>
      </p:sp>
      <p:sp>
        <p:nvSpPr>
          <p:cNvPr id="6" name="Slide Number Placeholder 5"/>
          <p:cNvSpPr>
            <a:spLocks noGrp="1"/>
          </p:cNvSpPr>
          <p:nvPr>
            <p:ph type="sldNum" sz="quarter" idx="12"/>
          </p:nvPr>
        </p:nvSpPr>
        <p:spPr/>
        <p:txBody>
          <a:bodyPr/>
          <a:lstStyle>
            <a:lvl1pPr>
              <a:defRPr/>
            </a:lvl1pPr>
          </a:lstStyle>
          <a:p>
            <a:fld id="{CF79D13C-D294-4747-8683-0719CC88C6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479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3" indent="0">
              <a:buNone/>
              <a:defRPr sz="2400"/>
            </a:lvl3pPr>
            <a:lvl4pPr marL="1371274" indent="0">
              <a:buNone/>
              <a:defRPr sz="2000"/>
            </a:lvl4pPr>
            <a:lvl5pPr marL="1828366" indent="0">
              <a:buNone/>
              <a:defRPr sz="2000"/>
            </a:lvl5pPr>
            <a:lvl6pPr marL="2285458" indent="0">
              <a:buNone/>
              <a:defRPr sz="2000"/>
            </a:lvl6pPr>
            <a:lvl7pPr marL="2742548" indent="0">
              <a:buNone/>
              <a:defRPr sz="2000"/>
            </a:lvl7pPr>
            <a:lvl8pPr marL="3199642" indent="0">
              <a:buNone/>
              <a:defRPr sz="2000"/>
            </a:lvl8pPr>
            <a:lvl9pPr marL="3656732"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092" indent="0">
              <a:buNone/>
              <a:defRPr sz="1200"/>
            </a:lvl2pPr>
            <a:lvl3pPr marL="914183" indent="0">
              <a:buNone/>
              <a:defRPr sz="1000"/>
            </a:lvl3pPr>
            <a:lvl4pPr marL="1371274" indent="0">
              <a:buNone/>
              <a:defRPr sz="900"/>
            </a:lvl4pPr>
            <a:lvl5pPr marL="1828366" indent="0">
              <a:buNone/>
              <a:defRPr sz="900"/>
            </a:lvl5pPr>
            <a:lvl6pPr marL="2285458" indent="0">
              <a:buNone/>
              <a:defRPr sz="900"/>
            </a:lvl6pPr>
            <a:lvl7pPr marL="2742548" indent="0">
              <a:buNone/>
              <a:defRPr sz="900"/>
            </a:lvl7pPr>
            <a:lvl8pPr marL="3199642" indent="0">
              <a:buNone/>
              <a:defRPr sz="900"/>
            </a:lvl8pPr>
            <a:lvl9pPr marL="365673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66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66FFFF"/>
              </a:solidFill>
            </a:endParaRPr>
          </a:p>
        </p:txBody>
      </p:sp>
      <p:sp>
        <p:nvSpPr>
          <p:cNvPr id="7" name="Slide Number Placeholder 6"/>
          <p:cNvSpPr>
            <a:spLocks noGrp="1"/>
          </p:cNvSpPr>
          <p:nvPr>
            <p:ph type="sldNum" sz="quarter" idx="12"/>
          </p:nvPr>
        </p:nvSpPr>
        <p:spPr/>
        <p:txBody>
          <a:bodyPr/>
          <a:lstStyle>
            <a:lvl1pPr>
              <a:defRPr/>
            </a:lvl1pPr>
          </a:lstStyle>
          <a:p>
            <a:fld id="{C0D644F2-0EED-4DBA-B7C3-688BBBA64765}" type="slidenum">
              <a:rPr lang="en-US" altLang="en-US">
                <a:solidFill>
                  <a:srgbClr val="66FFFF"/>
                </a:solidFill>
              </a:rPr>
              <a:pPr/>
              <a:t>‹#›</a:t>
            </a:fld>
            <a:endParaRPr lang="en-US" altLang="en-US" i="0">
              <a:solidFill>
                <a:srgbClr val="66FFFF"/>
              </a:solidFill>
              <a:latin typeface="Arial Black" panose="020B0A04020102020204" pitchFamily="34" charset="0"/>
            </a:endParaRPr>
          </a:p>
        </p:txBody>
      </p:sp>
    </p:spTree>
    <p:extLst>
      <p:ext uri="{BB962C8B-B14F-4D97-AF65-F5344CB8AC3E}">
        <p14:creationId xmlns:p14="http://schemas.microsoft.com/office/powerpoint/2010/main" val="2236567591"/>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8"/>
            <a:ext cx="2103438" cy="6143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3543" y="214318"/>
            <a:ext cx="6161087" cy="6143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p>
        </p:txBody>
      </p:sp>
      <p:sp>
        <p:nvSpPr>
          <p:cNvPr id="6" name="Slide Number Placeholder 5"/>
          <p:cNvSpPr>
            <a:spLocks noGrp="1"/>
          </p:cNvSpPr>
          <p:nvPr>
            <p:ph type="sldNum" sz="quarter" idx="12"/>
          </p:nvPr>
        </p:nvSpPr>
        <p:spPr/>
        <p:txBody>
          <a:bodyPr/>
          <a:lstStyle>
            <a:lvl1pPr>
              <a:defRPr/>
            </a:lvl1pPr>
          </a:lstStyle>
          <a:p>
            <a:fld id="{F8682BDB-D817-48FD-9D01-C09A9A924C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1332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2" y="3886202"/>
            <a:ext cx="6400800" cy="1752600"/>
          </a:xfrm>
        </p:spPr>
        <p:txBody>
          <a:bodyPr/>
          <a:lstStyle>
            <a:lvl1pPr marL="0" indent="0" algn="ctr">
              <a:buNone/>
              <a:defRPr/>
            </a:lvl1pPr>
            <a:lvl2pPr marL="456856" indent="0" algn="ctr">
              <a:buNone/>
              <a:defRPr/>
            </a:lvl2pPr>
            <a:lvl3pPr marL="913708" indent="0" algn="ctr">
              <a:buNone/>
              <a:defRPr/>
            </a:lvl3pPr>
            <a:lvl4pPr marL="1370564" indent="0" algn="ctr">
              <a:buNone/>
              <a:defRPr/>
            </a:lvl4pPr>
            <a:lvl5pPr marL="1827419" indent="0" algn="ctr">
              <a:buNone/>
              <a:defRPr/>
            </a:lvl5pPr>
            <a:lvl6pPr marL="2284273" indent="0" algn="ctr">
              <a:buNone/>
              <a:defRPr/>
            </a:lvl6pPr>
            <a:lvl7pPr marL="2741127" indent="0" algn="ctr">
              <a:buNone/>
              <a:defRPr/>
            </a:lvl7pPr>
            <a:lvl8pPr marL="3197983" indent="0" algn="ctr">
              <a:buNone/>
              <a:defRPr/>
            </a:lvl8pPr>
            <a:lvl9pPr marL="3654837"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8111674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5120503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856" indent="0">
              <a:buNone/>
              <a:defRPr sz="1800"/>
            </a:lvl2pPr>
            <a:lvl3pPr marL="913708" indent="0">
              <a:buNone/>
              <a:defRPr sz="1600"/>
            </a:lvl3pPr>
            <a:lvl4pPr marL="1370564" indent="0">
              <a:buNone/>
              <a:defRPr sz="1400"/>
            </a:lvl4pPr>
            <a:lvl5pPr marL="1827419" indent="0">
              <a:buNone/>
              <a:defRPr sz="1400"/>
            </a:lvl5pPr>
            <a:lvl6pPr marL="2284273" indent="0">
              <a:buNone/>
              <a:defRPr sz="1400"/>
            </a:lvl6pPr>
            <a:lvl7pPr marL="2741127" indent="0">
              <a:buNone/>
              <a:defRPr sz="1400"/>
            </a:lvl7pPr>
            <a:lvl8pPr marL="3197983" indent="0">
              <a:buNone/>
              <a:defRPr sz="1400"/>
            </a:lvl8pPr>
            <a:lvl9pPr marL="3654837"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87585211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16769889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6856" indent="0">
              <a:buNone/>
              <a:defRPr sz="2000" b="1"/>
            </a:lvl2pPr>
            <a:lvl3pPr marL="913708" indent="0">
              <a:buNone/>
              <a:defRPr sz="1800" b="1"/>
            </a:lvl3pPr>
            <a:lvl4pPr marL="1370564" indent="0">
              <a:buNone/>
              <a:defRPr sz="1600" b="1"/>
            </a:lvl4pPr>
            <a:lvl5pPr marL="1827419" indent="0">
              <a:buNone/>
              <a:defRPr sz="1600" b="1"/>
            </a:lvl5pPr>
            <a:lvl6pPr marL="2284273" indent="0">
              <a:buNone/>
              <a:defRPr sz="1600" b="1"/>
            </a:lvl6pPr>
            <a:lvl7pPr marL="2741127" indent="0">
              <a:buNone/>
              <a:defRPr sz="1600" b="1"/>
            </a:lvl7pPr>
            <a:lvl8pPr marL="3197983" indent="0">
              <a:buNone/>
              <a:defRPr sz="1600" b="1"/>
            </a:lvl8pPr>
            <a:lvl9pPr marL="365483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6856" indent="0">
              <a:buNone/>
              <a:defRPr sz="2000" b="1"/>
            </a:lvl2pPr>
            <a:lvl3pPr marL="913708" indent="0">
              <a:buNone/>
              <a:defRPr sz="1800" b="1"/>
            </a:lvl3pPr>
            <a:lvl4pPr marL="1370564" indent="0">
              <a:buNone/>
              <a:defRPr sz="1600" b="1"/>
            </a:lvl4pPr>
            <a:lvl5pPr marL="1827419" indent="0">
              <a:buNone/>
              <a:defRPr sz="1600" b="1"/>
            </a:lvl5pPr>
            <a:lvl6pPr marL="2284273" indent="0">
              <a:buNone/>
              <a:defRPr sz="1600" b="1"/>
            </a:lvl6pPr>
            <a:lvl7pPr marL="2741127" indent="0">
              <a:buNone/>
              <a:defRPr sz="1600" b="1"/>
            </a:lvl7pPr>
            <a:lvl8pPr marL="3197983" indent="0">
              <a:buNone/>
              <a:defRPr sz="1600" b="1"/>
            </a:lvl8pPr>
            <a:lvl9pPr marL="365483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400678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5342622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35561760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56" indent="0">
              <a:buNone/>
              <a:defRPr sz="1200"/>
            </a:lvl2pPr>
            <a:lvl3pPr marL="913708" indent="0">
              <a:buNone/>
              <a:defRPr sz="1000"/>
            </a:lvl3pPr>
            <a:lvl4pPr marL="1370564" indent="0">
              <a:buNone/>
              <a:defRPr sz="900"/>
            </a:lvl4pPr>
            <a:lvl5pPr marL="1827419" indent="0">
              <a:buNone/>
              <a:defRPr sz="900"/>
            </a:lvl5pPr>
            <a:lvl6pPr marL="2284273" indent="0">
              <a:buNone/>
              <a:defRPr sz="900"/>
            </a:lvl6pPr>
            <a:lvl7pPr marL="2741127" indent="0">
              <a:buNone/>
              <a:defRPr sz="900"/>
            </a:lvl7pPr>
            <a:lvl8pPr marL="3197983" indent="0">
              <a:buNone/>
              <a:defRPr sz="900"/>
            </a:lvl8pPr>
            <a:lvl9pPr marL="3654837"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4893936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56" indent="0">
              <a:buNone/>
              <a:defRPr sz="2800"/>
            </a:lvl2pPr>
            <a:lvl3pPr marL="913708" indent="0">
              <a:buNone/>
              <a:defRPr sz="2400"/>
            </a:lvl3pPr>
            <a:lvl4pPr marL="1370564" indent="0">
              <a:buNone/>
              <a:defRPr sz="2000"/>
            </a:lvl4pPr>
            <a:lvl5pPr marL="1827419" indent="0">
              <a:buNone/>
              <a:defRPr sz="2000"/>
            </a:lvl5pPr>
            <a:lvl6pPr marL="2284273" indent="0">
              <a:buNone/>
              <a:defRPr sz="2000"/>
            </a:lvl6pPr>
            <a:lvl7pPr marL="2741127" indent="0">
              <a:buNone/>
              <a:defRPr sz="2000"/>
            </a:lvl7pPr>
            <a:lvl8pPr marL="3197983" indent="0">
              <a:buNone/>
              <a:defRPr sz="2000"/>
            </a:lvl8pPr>
            <a:lvl9pPr marL="3654837"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56" indent="0">
              <a:buNone/>
              <a:defRPr sz="1200"/>
            </a:lvl2pPr>
            <a:lvl3pPr marL="913708" indent="0">
              <a:buNone/>
              <a:defRPr sz="1000"/>
            </a:lvl3pPr>
            <a:lvl4pPr marL="1370564" indent="0">
              <a:buNone/>
              <a:defRPr sz="900"/>
            </a:lvl4pPr>
            <a:lvl5pPr marL="1827419" indent="0">
              <a:buNone/>
              <a:defRPr sz="900"/>
            </a:lvl5pPr>
            <a:lvl6pPr marL="2284273" indent="0">
              <a:buNone/>
              <a:defRPr sz="900"/>
            </a:lvl6pPr>
            <a:lvl7pPr marL="2741127" indent="0">
              <a:buNone/>
              <a:defRPr sz="900"/>
            </a:lvl7pPr>
            <a:lvl8pPr marL="3197983" indent="0">
              <a:buNone/>
              <a:defRPr sz="900"/>
            </a:lvl8pPr>
            <a:lvl9pPr marL="3654837"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68690295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914400"/>
            <a:ext cx="9144000" cy="5943600"/>
          </a:xfrm>
          <a:prstGeom prst="rect">
            <a:avLst/>
          </a:prstGeom>
          <a:noFill/>
          <a:ln w="9525">
            <a:noFill/>
            <a:miter lim="800000"/>
            <a:headEnd/>
            <a:tailEnd/>
          </a:ln>
          <a:effectLst/>
        </p:spPr>
        <p:txBody>
          <a:bodyPr wrap="none" lIns="91418" tIns="45710" rIns="91418" bIns="45710" anchor="ctr"/>
          <a:lstStyle/>
          <a:p>
            <a:pPr fontAlgn="base">
              <a:spcBef>
                <a:spcPct val="0"/>
              </a:spcBef>
              <a:spcAft>
                <a:spcPct val="0"/>
              </a:spcAft>
              <a:defRPr/>
            </a:pPr>
            <a:endParaRPr lang="en-US">
              <a:solidFill>
                <a:srgbClr val="FFFF00"/>
              </a:solidFill>
              <a:latin typeface="Arial" charset="0"/>
            </a:endParaRPr>
          </a:p>
        </p:txBody>
      </p:sp>
      <p:sp>
        <p:nvSpPr>
          <p:cNvPr id="34819" name="Rectangle 3"/>
          <p:cNvSpPr>
            <a:spLocks noChangeArrowheads="1"/>
          </p:cNvSpPr>
          <p:nvPr/>
        </p:nvSpPr>
        <p:spPr bwMode="white">
          <a:xfrm>
            <a:off x="0" y="0"/>
            <a:ext cx="9144000" cy="914400"/>
          </a:xfrm>
          <a:prstGeom prst="rect">
            <a:avLst/>
          </a:prstGeom>
          <a:noFill/>
          <a:ln w="9525">
            <a:noFill/>
            <a:miter lim="800000"/>
            <a:headEnd/>
            <a:tailEnd/>
          </a:ln>
        </p:spPr>
        <p:txBody>
          <a:bodyPr wrap="none" lIns="91418" tIns="45710" rIns="91418" bIns="45710" anchor="ctr"/>
          <a:lstStyle/>
          <a:p>
            <a:pPr fontAlgn="base">
              <a:spcBef>
                <a:spcPct val="0"/>
              </a:spcBef>
              <a:spcAft>
                <a:spcPct val="0"/>
              </a:spcAft>
              <a:defRPr/>
            </a:pPr>
            <a:endParaRPr lang="en-US">
              <a:solidFill>
                <a:srgbClr val="FFFF00"/>
              </a:solidFill>
              <a:latin typeface="Arial" charset="0"/>
            </a:endParaRPr>
          </a:p>
        </p:txBody>
      </p:sp>
      <p:sp>
        <p:nvSpPr>
          <p:cNvPr id="5124" name="Rectangle 4"/>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60" tIns="45571" rIns="91160" bIns="45571" numCol="1" anchor="ctr" anchorCtr="0" compatLnSpc="1">
            <a:prstTxWarp prst="textNoShape">
              <a:avLst/>
            </a:prstTxWarp>
          </a:bodyPr>
          <a:lstStyle/>
          <a:p>
            <a:pPr lvl="0"/>
            <a:r>
              <a:rPr lang="en-US" altLang="en-US" smtClean="0"/>
              <a:t>Click to edit Master title </a:t>
            </a:r>
          </a:p>
        </p:txBody>
      </p:sp>
      <p:sp>
        <p:nvSpPr>
          <p:cNvPr id="5125" name="Rectangle 5"/>
          <p:cNvSpPr>
            <a:spLocks noGrp="1" noChangeArrowheads="1"/>
          </p:cNvSpPr>
          <p:nvPr>
            <p:ph type="body" idx="1"/>
          </p:nvPr>
        </p:nvSpPr>
        <p:spPr bwMode="auto">
          <a:xfrm>
            <a:off x="685800" y="14478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60" tIns="45571" rIns="91160" bIns="4557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4822" name="Rectangle 6"/>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160" tIns="45571" rIns="91160" bIns="45571" numCol="1" anchor="b" anchorCtr="0" compatLnSpc="1">
            <a:prstTxWarp prst="textNoShape">
              <a:avLst/>
            </a:prstTxWarp>
          </a:bodyPr>
          <a:lstStyle>
            <a:lvl1pPr eaLnBrk="0" hangingPunct="0">
              <a:spcBef>
                <a:spcPct val="50000"/>
              </a:spcBef>
              <a:defRPr sz="1400" i="1">
                <a:solidFill>
                  <a:schemeClr val="tx2"/>
                </a:solidFill>
                <a:latin typeface="Times New Roman" pitchFamily="18" charset="0"/>
              </a:defRPr>
            </a:lvl1pPr>
          </a:lstStyle>
          <a:p>
            <a:pPr fontAlgn="base">
              <a:spcAft>
                <a:spcPct val="0"/>
              </a:spcAft>
              <a:defRPr/>
            </a:pPr>
            <a:endParaRPr lang="en-US">
              <a:solidFill>
                <a:srgbClr val="66FFFF"/>
              </a:solidFill>
            </a:endParaRPr>
          </a:p>
        </p:txBody>
      </p:sp>
      <p:sp>
        <p:nvSpPr>
          <p:cNvPr id="34823" name="Rectangle 7"/>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160" tIns="45571" rIns="91160" bIns="45571" numCol="1" anchor="b" anchorCtr="0" compatLnSpc="1">
            <a:prstTxWarp prst="textNoShape">
              <a:avLst/>
            </a:prstTxWarp>
          </a:bodyPr>
          <a:lstStyle>
            <a:lvl1pPr algn="ctr" eaLnBrk="0" hangingPunct="0">
              <a:spcBef>
                <a:spcPct val="50000"/>
              </a:spcBef>
              <a:defRPr sz="1400" i="1">
                <a:solidFill>
                  <a:schemeClr val="tx2"/>
                </a:solidFill>
                <a:latin typeface="Times New Roman" pitchFamily="18" charset="0"/>
              </a:defRPr>
            </a:lvl1pPr>
          </a:lstStyle>
          <a:p>
            <a:pPr fontAlgn="base">
              <a:spcAft>
                <a:spcPct val="0"/>
              </a:spcAft>
              <a:defRPr/>
            </a:pPr>
            <a:endParaRPr lang="en-US">
              <a:solidFill>
                <a:srgbClr val="66FFFF"/>
              </a:solidFill>
            </a:endParaRPr>
          </a:p>
        </p:txBody>
      </p:sp>
      <p:sp>
        <p:nvSpPr>
          <p:cNvPr id="34824" name="Rectangle 8"/>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160" tIns="45571" rIns="91160" bIns="45571" numCol="1" anchor="b" anchorCtr="0" compatLnSpc="1">
            <a:prstTxWarp prst="textNoShape">
              <a:avLst/>
            </a:prstTxWarp>
          </a:bodyPr>
          <a:lstStyle>
            <a:lvl1pPr algn="r" eaLnBrk="0" hangingPunct="0">
              <a:spcBef>
                <a:spcPct val="50000"/>
              </a:spcBef>
              <a:defRPr sz="1400" i="1">
                <a:solidFill>
                  <a:schemeClr val="tx2"/>
                </a:solidFill>
                <a:latin typeface="Times New Roman" panose="02020603050405020304" pitchFamily="18" charset="0"/>
              </a:defRPr>
            </a:lvl1pPr>
          </a:lstStyle>
          <a:p>
            <a:pPr fontAlgn="base">
              <a:spcAft>
                <a:spcPct val="0"/>
              </a:spcAft>
            </a:pPr>
            <a:fld id="{3FC927ED-5BF2-4C0A-9245-AE784FF35081}" type="slidenum">
              <a:rPr lang="en-US" altLang="en-US">
                <a:solidFill>
                  <a:srgbClr val="66FFFF"/>
                </a:solidFill>
              </a:rPr>
              <a:pPr fontAlgn="base">
                <a:spcAft>
                  <a:spcPct val="0"/>
                </a:spcAft>
              </a:pPr>
              <a:t>‹#›</a:t>
            </a:fld>
            <a:endParaRPr lang="en-US" altLang="en-US">
              <a:solidFill>
                <a:srgbClr val="66FFFF"/>
              </a:solidFill>
              <a:latin typeface="Arial Black" panose="020B0A04020102020204" pitchFamily="34" charset="0"/>
            </a:endParaRPr>
          </a:p>
        </p:txBody>
      </p:sp>
    </p:spTree>
    <p:extLst>
      <p:ext uri="{BB962C8B-B14F-4D97-AF65-F5344CB8AC3E}">
        <p14:creationId xmlns:p14="http://schemas.microsoft.com/office/powerpoint/2010/main" val="570537917"/>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Arial Black" pitchFamily="34" charset="0"/>
        </a:defRPr>
      </a:lvl2pPr>
      <a:lvl3pPr algn="ctr" rtl="0" eaLnBrk="0" fontAlgn="base" hangingPunct="0">
        <a:spcBef>
          <a:spcPct val="0"/>
        </a:spcBef>
        <a:spcAft>
          <a:spcPct val="0"/>
        </a:spcAft>
        <a:defRPr kumimoji="1" sz="4000">
          <a:solidFill>
            <a:schemeClr val="tx2"/>
          </a:solidFill>
          <a:latin typeface="Arial Black" pitchFamily="34" charset="0"/>
        </a:defRPr>
      </a:lvl3pPr>
      <a:lvl4pPr algn="ctr" rtl="0" eaLnBrk="0" fontAlgn="base" hangingPunct="0">
        <a:spcBef>
          <a:spcPct val="0"/>
        </a:spcBef>
        <a:spcAft>
          <a:spcPct val="0"/>
        </a:spcAft>
        <a:defRPr kumimoji="1" sz="4000">
          <a:solidFill>
            <a:schemeClr val="tx2"/>
          </a:solidFill>
          <a:latin typeface="Arial Black" pitchFamily="34" charset="0"/>
        </a:defRPr>
      </a:lvl4pPr>
      <a:lvl5pPr algn="ctr" rtl="0" eaLnBrk="0" fontAlgn="base" hangingPunct="0">
        <a:spcBef>
          <a:spcPct val="0"/>
        </a:spcBef>
        <a:spcAft>
          <a:spcPct val="0"/>
        </a:spcAft>
        <a:defRPr kumimoji="1" sz="4000">
          <a:solidFill>
            <a:schemeClr val="tx2"/>
          </a:solidFill>
          <a:latin typeface="Arial Black" pitchFamily="34" charset="0"/>
        </a:defRPr>
      </a:lvl5pPr>
      <a:lvl6pPr marL="457092" algn="ctr" rtl="0" fontAlgn="base">
        <a:spcBef>
          <a:spcPct val="0"/>
        </a:spcBef>
        <a:spcAft>
          <a:spcPct val="0"/>
        </a:spcAft>
        <a:defRPr kumimoji="1" sz="4000">
          <a:solidFill>
            <a:schemeClr val="tx2"/>
          </a:solidFill>
          <a:latin typeface="Arial Black" pitchFamily="34" charset="0"/>
        </a:defRPr>
      </a:lvl6pPr>
      <a:lvl7pPr marL="914183" algn="ctr" rtl="0" fontAlgn="base">
        <a:spcBef>
          <a:spcPct val="0"/>
        </a:spcBef>
        <a:spcAft>
          <a:spcPct val="0"/>
        </a:spcAft>
        <a:defRPr kumimoji="1" sz="4000">
          <a:solidFill>
            <a:schemeClr val="tx2"/>
          </a:solidFill>
          <a:latin typeface="Arial Black" pitchFamily="34" charset="0"/>
        </a:defRPr>
      </a:lvl7pPr>
      <a:lvl8pPr marL="1371274" algn="ctr" rtl="0" fontAlgn="base">
        <a:spcBef>
          <a:spcPct val="0"/>
        </a:spcBef>
        <a:spcAft>
          <a:spcPct val="0"/>
        </a:spcAft>
        <a:defRPr kumimoji="1" sz="4000">
          <a:solidFill>
            <a:schemeClr val="tx2"/>
          </a:solidFill>
          <a:latin typeface="Arial Black" pitchFamily="34" charset="0"/>
        </a:defRPr>
      </a:lvl8pPr>
      <a:lvl9pPr marL="1828366" algn="ctr" rtl="0" fontAlgn="base">
        <a:spcBef>
          <a:spcPct val="0"/>
        </a:spcBef>
        <a:spcAft>
          <a:spcPct val="0"/>
        </a:spcAft>
        <a:defRPr kumimoji="1" sz="4000">
          <a:solidFill>
            <a:schemeClr val="tx2"/>
          </a:solidFill>
          <a:latin typeface="Arial Black" pitchFamily="34" charset="0"/>
        </a:defRPr>
      </a:lvl9pPr>
    </p:titleStyle>
    <p:bodyStyle>
      <a:lvl1pPr marL="341313" indent="-341313" algn="l" rtl="0" eaLnBrk="0" fontAlgn="base" hangingPunct="0">
        <a:spcBef>
          <a:spcPct val="20000"/>
        </a:spcBef>
        <a:spcAft>
          <a:spcPct val="0"/>
        </a:spcAft>
        <a:buClr>
          <a:srgbClr val="FF99FF"/>
        </a:buClr>
        <a:buSzPct val="70000"/>
        <a:buFont typeface="Wingdings" panose="05000000000000000000" pitchFamily="2" charset="2"/>
        <a:buChar char="Ø"/>
        <a:defRPr kumimoji="1" sz="2400">
          <a:solidFill>
            <a:schemeClr val="tx1"/>
          </a:solidFill>
          <a:latin typeface="+mn-lt"/>
          <a:ea typeface="+mn-ea"/>
          <a:cs typeface="+mn-cs"/>
        </a:defRPr>
      </a:lvl1pPr>
      <a:lvl2pPr marL="741363" indent="-284163" algn="l" rtl="0" eaLnBrk="0" fontAlgn="base" hangingPunct="0">
        <a:spcBef>
          <a:spcPct val="20000"/>
        </a:spcBef>
        <a:spcAft>
          <a:spcPct val="0"/>
        </a:spcAft>
        <a:buClr>
          <a:schemeClr val="hlink"/>
        </a:buClr>
        <a:buChar char="•"/>
        <a:defRPr kumimoji="1" sz="2000">
          <a:solidFill>
            <a:schemeClr val="tx1"/>
          </a:solidFill>
          <a:latin typeface="+mn-lt"/>
        </a:defRPr>
      </a:lvl2pPr>
      <a:lvl3pPr marL="1141413" indent="-227013" algn="l" rtl="0" eaLnBrk="0" fontAlgn="base" hangingPunct="0">
        <a:spcBef>
          <a:spcPct val="20000"/>
        </a:spcBef>
        <a:spcAft>
          <a:spcPct val="0"/>
        </a:spcAft>
        <a:buClr>
          <a:schemeClr val="accent2"/>
        </a:buClr>
        <a:buSzPct val="100000"/>
        <a:buChar char="•"/>
        <a:defRPr kumimoji="1">
          <a:solidFill>
            <a:schemeClr val="tx1"/>
          </a:solidFill>
          <a:latin typeface="+mn-lt"/>
        </a:defRPr>
      </a:lvl3pPr>
      <a:lvl4pPr marL="1598613" indent="-227013" algn="l" rtl="0" eaLnBrk="0" fontAlgn="base" hangingPunct="0">
        <a:spcBef>
          <a:spcPct val="20000"/>
        </a:spcBef>
        <a:spcAft>
          <a:spcPct val="0"/>
        </a:spcAft>
        <a:buClr>
          <a:schemeClr val="tx2"/>
        </a:buClr>
        <a:buChar char="•"/>
        <a:defRPr kumimoji="1" sz="1600">
          <a:solidFill>
            <a:schemeClr val="tx1"/>
          </a:solidFill>
          <a:latin typeface="+mn-lt"/>
        </a:defRPr>
      </a:lvl4pPr>
      <a:lvl5pPr marL="2054225" indent="-225425" algn="l" rtl="0" eaLnBrk="0" fontAlgn="base" hangingPunct="0">
        <a:spcBef>
          <a:spcPct val="20000"/>
        </a:spcBef>
        <a:spcAft>
          <a:spcPct val="0"/>
        </a:spcAft>
        <a:buClr>
          <a:schemeClr val="accent2"/>
        </a:buClr>
        <a:buChar char="•"/>
        <a:defRPr kumimoji="1" sz="1600">
          <a:solidFill>
            <a:schemeClr val="tx1"/>
          </a:solidFill>
          <a:latin typeface="+mn-lt"/>
        </a:defRPr>
      </a:lvl5pPr>
      <a:lvl6pPr marL="2512417" indent="-226959" algn="l" rtl="0" fontAlgn="base">
        <a:spcBef>
          <a:spcPct val="20000"/>
        </a:spcBef>
        <a:spcAft>
          <a:spcPct val="0"/>
        </a:spcAft>
        <a:buClr>
          <a:schemeClr val="accent2"/>
        </a:buClr>
        <a:buChar char="•"/>
        <a:defRPr kumimoji="1" sz="1600">
          <a:solidFill>
            <a:schemeClr val="tx1"/>
          </a:solidFill>
          <a:latin typeface="+mn-lt"/>
        </a:defRPr>
      </a:lvl6pPr>
      <a:lvl7pPr marL="2969509" indent="-226959" algn="l" rtl="0" fontAlgn="base">
        <a:spcBef>
          <a:spcPct val="20000"/>
        </a:spcBef>
        <a:spcAft>
          <a:spcPct val="0"/>
        </a:spcAft>
        <a:buClr>
          <a:schemeClr val="accent2"/>
        </a:buClr>
        <a:buChar char="•"/>
        <a:defRPr kumimoji="1" sz="1600">
          <a:solidFill>
            <a:schemeClr val="tx1"/>
          </a:solidFill>
          <a:latin typeface="+mn-lt"/>
        </a:defRPr>
      </a:lvl7pPr>
      <a:lvl8pPr marL="3426600" indent="-226959" algn="l" rtl="0" fontAlgn="base">
        <a:spcBef>
          <a:spcPct val="20000"/>
        </a:spcBef>
        <a:spcAft>
          <a:spcPct val="0"/>
        </a:spcAft>
        <a:buClr>
          <a:schemeClr val="accent2"/>
        </a:buClr>
        <a:buChar char="•"/>
        <a:defRPr kumimoji="1" sz="1600">
          <a:solidFill>
            <a:schemeClr val="tx1"/>
          </a:solidFill>
          <a:latin typeface="+mn-lt"/>
        </a:defRPr>
      </a:lvl8pPr>
      <a:lvl9pPr marL="3883691" indent="-226959" algn="l" rtl="0" fontAlgn="base">
        <a:spcBef>
          <a:spcPct val="20000"/>
        </a:spcBef>
        <a:spcAft>
          <a:spcPct val="0"/>
        </a:spcAft>
        <a:buClr>
          <a:schemeClr val="accent2"/>
        </a:buClr>
        <a:buChar char="•"/>
        <a:defRPr kumimoji="1" sz="1600">
          <a:solidFill>
            <a:schemeClr val="tx1"/>
          </a:solidFill>
          <a:latin typeface="+mn-lt"/>
        </a:defRPr>
      </a:lvl9pPr>
    </p:bodyStyle>
    <p:otherStyle>
      <a:defPPr>
        <a:defRPr lang="en-US"/>
      </a:defPPr>
      <a:lvl1pPr marL="0" algn="l" defTabSz="914183" rtl="0" eaLnBrk="1" latinLnBrk="0" hangingPunct="1">
        <a:defRPr sz="1800" kern="1200">
          <a:solidFill>
            <a:schemeClr val="tx1"/>
          </a:solidFill>
          <a:latin typeface="+mn-lt"/>
          <a:ea typeface="+mn-ea"/>
          <a:cs typeface="+mn-cs"/>
        </a:defRPr>
      </a:lvl1pPr>
      <a:lvl2pPr marL="457092" algn="l" defTabSz="914183" rtl="0" eaLnBrk="1" latinLnBrk="0" hangingPunct="1">
        <a:defRPr sz="1800" kern="1200">
          <a:solidFill>
            <a:schemeClr val="tx1"/>
          </a:solidFill>
          <a:latin typeface="+mn-lt"/>
          <a:ea typeface="+mn-ea"/>
          <a:cs typeface="+mn-cs"/>
        </a:defRPr>
      </a:lvl2pPr>
      <a:lvl3pPr marL="914183" algn="l" defTabSz="914183" rtl="0" eaLnBrk="1" latinLnBrk="0" hangingPunct="1">
        <a:defRPr sz="1800" kern="1200">
          <a:solidFill>
            <a:schemeClr val="tx1"/>
          </a:solidFill>
          <a:latin typeface="+mn-lt"/>
          <a:ea typeface="+mn-ea"/>
          <a:cs typeface="+mn-cs"/>
        </a:defRPr>
      </a:lvl3pPr>
      <a:lvl4pPr marL="1371274" algn="l" defTabSz="914183" rtl="0" eaLnBrk="1" latinLnBrk="0" hangingPunct="1">
        <a:defRPr sz="1800" kern="1200">
          <a:solidFill>
            <a:schemeClr val="tx1"/>
          </a:solidFill>
          <a:latin typeface="+mn-lt"/>
          <a:ea typeface="+mn-ea"/>
          <a:cs typeface="+mn-cs"/>
        </a:defRPr>
      </a:lvl4pPr>
      <a:lvl5pPr marL="1828366" algn="l" defTabSz="914183" rtl="0" eaLnBrk="1" latinLnBrk="0" hangingPunct="1">
        <a:defRPr sz="1800" kern="1200">
          <a:solidFill>
            <a:schemeClr val="tx1"/>
          </a:solidFill>
          <a:latin typeface="+mn-lt"/>
          <a:ea typeface="+mn-ea"/>
          <a:cs typeface="+mn-cs"/>
        </a:defRPr>
      </a:lvl5pPr>
      <a:lvl6pPr marL="2285458" algn="l" defTabSz="914183" rtl="0" eaLnBrk="1" latinLnBrk="0" hangingPunct="1">
        <a:defRPr sz="1800" kern="1200">
          <a:solidFill>
            <a:schemeClr val="tx1"/>
          </a:solidFill>
          <a:latin typeface="+mn-lt"/>
          <a:ea typeface="+mn-ea"/>
          <a:cs typeface="+mn-cs"/>
        </a:defRPr>
      </a:lvl6pPr>
      <a:lvl7pPr marL="2742548" algn="l" defTabSz="914183" rtl="0" eaLnBrk="1" latinLnBrk="0" hangingPunct="1">
        <a:defRPr sz="1800" kern="1200">
          <a:solidFill>
            <a:schemeClr val="tx1"/>
          </a:solidFill>
          <a:latin typeface="+mn-lt"/>
          <a:ea typeface="+mn-ea"/>
          <a:cs typeface="+mn-cs"/>
        </a:defRPr>
      </a:lvl7pPr>
      <a:lvl8pPr marL="3199642" algn="l" defTabSz="914183" rtl="0" eaLnBrk="1" latinLnBrk="0" hangingPunct="1">
        <a:defRPr sz="1800" kern="1200">
          <a:solidFill>
            <a:schemeClr val="tx1"/>
          </a:solidFill>
          <a:latin typeface="+mn-lt"/>
          <a:ea typeface="+mn-ea"/>
          <a:cs typeface="+mn-cs"/>
        </a:defRPr>
      </a:lvl8pPr>
      <a:lvl9pPr marL="3656732" algn="l" defTabSz="91418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036" tIns="45502" rIns="91036" bIns="45502"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036" tIns="45502" rIns="91036" bIns="455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036" tIns="45502" rIns="91036" bIns="45502" numCol="1" anchor="t" anchorCtr="0" compatLnSpc="1">
            <a:prstTxWarp prst="textNoShape">
              <a:avLst/>
            </a:prstTxWarp>
          </a:bodyPr>
          <a:lstStyle>
            <a:lvl1pPr algn="ctr">
              <a:defRPr sz="1400" noProof="1">
                <a:latin typeface="+mn-lt"/>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9854492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092" algn="ctr" rtl="0" fontAlgn="base">
        <a:spcBef>
          <a:spcPct val="0"/>
        </a:spcBef>
        <a:spcAft>
          <a:spcPct val="0"/>
        </a:spcAft>
        <a:defRPr sz="4400">
          <a:solidFill>
            <a:schemeClr val="tx2"/>
          </a:solidFill>
          <a:latin typeface="Times New Roman" pitchFamily="18" charset="0"/>
        </a:defRPr>
      </a:lvl6pPr>
      <a:lvl7pPr marL="914183" algn="ctr" rtl="0" fontAlgn="base">
        <a:spcBef>
          <a:spcPct val="0"/>
        </a:spcBef>
        <a:spcAft>
          <a:spcPct val="0"/>
        </a:spcAft>
        <a:defRPr sz="4400">
          <a:solidFill>
            <a:schemeClr val="tx2"/>
          </a:solidFill>
          <a:latin typeface="Times New Roman" pitchFamily="18" charset="0"/>
        </a:defRPr>
      </a:lvl7pPr>
      <a:lvl8pPr marL="1371274" algn="ctr" rtl="0" fontAlgn="base">
        <a:spcBef>
          <a:spcPct val="0"/>
        </a:spcBef>
        <a:spcAft>
          <a:spcPct val="0"/>
        </a:spcAft>
        <a:defRPr sz="4400">
          <a:solidFill>
            <a:schemeClr val="tx2"/>
          </a:solidFill>
          <a:latin typeface="Times New Roman" pitchFamily="18" charset="0"/>
        </a:defRPr>
      </a:lvl8pPr>
      <a:lvl9pPr marL="1828366"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5425" algn="l" rtl="0" eaLnBrk="0" fontAlgn="base" hangingPunct="0">
        <a:spcBef>
          <a:spcPct val="20000"/>
        </a:spcBef>
        <a:spcAft>
          <a:spcPct val="0"/>
        </a:spcAft>
        <a:buChar char="»"/>
        <a:defRPr sz="2000">
          <a:solidFill>
            <a:schemeClr val="tx1"/>
          </a:solidFill>
          <a:latin typeface="+mn-lt"/>
        </a:defRPr>
      </a:lvl5pPr>
      <a:lvl6pPr marL="2512417" indent="-226959" algn="l" rtl="0" fontAlgn="base">
        <a:spcBef>
          <a:spcPct val="20000"/>
        </a:spcBef>
        <a:spcAft>
          <a:spcPct val="0"/>
        </a:spcAft>
        <a:buChar char="»"/>
        <a:defRPr sz="2000">
          <a:solidFill>
            <a:schemeClr val="tx1"/>
          </a:solidFill>
          <a:latin typeface="+mn-lt"/>
        </a:defRPr>
      </a:lvl6pPr>
      <a:lvl7pPr marL="2969509" indent="-226959" algn="l" rtl="0" fontAlgn="base">
        <a:spcBef>
          <a:spcPct val="20000"/>
        </a:spcBef>
        <a:spcAft>
          <a:spcPct val="0"/>
        </a:spcAft>
        <a:buChar char="»"/>
        <a:defRPr sz="2000">
          <a:solidFill>
            <a:schemeClr val="tx1"/>
          </a:solidFill>
          <a:latin typeface="+mn-lt"/>
        </a:defRPr>
      </a:lvl7pPr>
      <a:lvl8pPr marL="3426600" indent="-226959" algn="l" rtl="0" fontAlgn="base">
        <a:spcBef>
          <a:spcPct val="20000"/>
        </a:spcBef>
        <a:spcAft>
          <a:spcPct val="0"/>
        </a:spcAft>
        <a:buChar char="»"/>
        <a:defRPr sz="2000">
          <a:solidFill>
            <a:schemeClr val="tx1"/>
          </a:solidFill>
          <a:latin typeface="+mn-lt"/>
        </a:defRPr>
      </a:lvl8pPr>
      <a:lvl9pPr marL="3883691" indent="-2269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183" rtl="0" eaLnBrk="1" latinLnBrk="0" hangingPunct="1">
        <a:defRPr sz="1800" kern="1200">
          <a:solidFill>
            <a:schemeClr val="tx1"/>
          </a:solidFill>
          <a:latin typeface="+mn-lt"/>
          <a:ea typeface="+mn-ea"/>
          <a:cs typeface="+mn-cs"/>
        </a:defRPr>
      </a:lvl1pPr>
      <a:lvl2pPr marL="457092" algn="l" defTabSz="914183" rtl="0" eaLnBrk="1" latinLnBrk="0" hangingPunct="1">
        <a:defRPr sz="1800" kern="1200">
          <a:solidFill>
            <a:schemeClr val="tx1"/>
          </a:solidFill>
          <a:latin typeface="+mn-lt"/>
          <a:ea typeface="+mn-ea"/>
          <a:cs typeface="+mn-cs"/>
        </a:defRPr>
      </a:lvl2pPr>
      <a:lvl3pPr marL="914183" algn="l" defTabSz="914183" rtl="0" eaLnBrk="1" latinLnBrk="0" hangingPunct="1">
        <a:defRPr sz="1800" kern="1200">
          <a:solidFill>
            <a:schemeClr val="tx1"/>
          </a:solidFill>
          <a:latin typeface="+mn-lt"/>
          <a:ea typeface="+mn-ea"/>
          <a:cs typeface="+mn-cs"/>
        </a:defRPr>
      </a:lvl3pPr>
      <a:lvl4pPr marL="1371274" algn="l" defTabSz="914183" rtl="0" eaLnBrk="1" latinLnBrk="0" hangingPunct="1">
        <a:defRPr sz="1800" kern="1200">
          <a:solidFill>
            <a:schemeClr val="tx1"/>
          </a:solidFill>
          <a:latin typeface="+mn-lt"/>
          <a:ea typeface="+mn-ea"/>
          <a:cs typeface="+mn-cs"/>
        </a:defRPr>
      </a:lvl4pPr>
      <a:lvl5pPr marL="1828366" algn="l" defTabSz="914183" rtl="0" eaLnBrk="1" latinLnBrk="0" hangingPunct="1">
        <a:defRPr sz="1800" kern="1200">
          <a:solidFill>
            <a:schemeClr val="tx1"/>
          </a:solidFill>
          <a:latin typeface="+mn-lt"/>
          <a:ea typeface="+mn-ea"/>
          <a:cs typeface="+mn-cs"/>
        </a:defRPr>
      </a:lvl5pPr>
      <a:lvl6pPr marL="2285458" algn="l" defTabSz="914183" rtl="0" eaLnBrk="1" latinLnBrk="0" hangingPunct="1">
        <a:defRPr sz="1800" kern="1200">
          <a:solidFill>
            <a:schemeClr val="tx1"/>
          </a:solidFill>
          <a:latin typeface="+mn-lt"/>
          <a:ea typeface="+mn-ea"/>
          <a:cs typeface="+mn-cs"/>
        </a:defRPr>
      </a:lvl6pPr>
      <a:lvl7pPr marL="2742548" algn="l" defTabSz="914183" rtl="0" eaLnBrk="1" latinLnBrk="0" hangingPunct="1">
        <a:defRPr sz="1800" kern="1200">
          <a:solidFill>
            <a:schemeClr val="tx1"/>
          </a:solidFill>
          <a:latin typeface="+mn-lt"/>
          <a:ea typeface="+mn-ea"/>
          <a:cs typeface="+mn-cs"/>
        </a:defRPr>
      </a:lvl7pPr>
      <a:lvl8pPr marL="3199642" algn="l" defTabSz="914183" rtl="0" eaLnBrk="1" latinLnBrk="0" hangingPunct="1">
        <a:defRPr sz="1800" kern="1200">
          <a:solidFill>
            <a:schemeClr val="tx1"/>
          </a:solidFill>
          <a:latin typeface="+mn-lt"/>
          <a:ea typeface="+mn-ea"/>
          <a:cs typeface="+mn-cs"/>
        </a:defRPr>
      </a:lvl8pPr>
      <a:lvl9pPr marL="3656732" algn="l" defTabSz="91418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100" tIns="45538" rIns="91100" bIns="45538"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100" tIns="45538" rIns="91100" bIns="455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00" tIns="45538" rIns="91100" bIns="45538" numCol="1" anchor="t" anchorCtr="0" compatLnSpc="1">
            <a:prstTxWarp prst="textNoShape">
              <a:avLst/>
            </a:prstTxWarp>
          </a:bodyPr>
          <a:lstStyle>
            <a:lvl1pPr algn="ctr">
              <a:defRPr sz="1400" noProof="1">
                <a:solidFill>
                  <a:srgbClr val="000000"/>
                </a:solidFill>
                <a:latin typeface="+mn-lt"/>
              </a:defRPr>
            </a:lvl1pPr>
          </a:lstStyle>
          <a:p>
            <a:pPr fontAlgn="base">
              <a:spcBef>
                <a:spcPct val="0"/>
              </a:spcBef>
              <a:spcAft>
                <a:spcPct val="0"/>
              </a:spcAft>
              <a:defRPr/>
            </a:pPr>
            <a:endParaRPr lang="en-US"/>
          </a:p>
        </p:txBody>
      </p:sp>
      <p:pic>
        <p:nvPicPr>
          <p:cNvPr id="22533" name="Picture 5"/>
          <p:cNvPicPr>
            <a:picLocks noChangeAspect="1" noChangeArrowheads="1"/>
          </p:cNvPicPr>
          <p:nvPr/>
        </p:nvPicPr>
        <p:blipFill>
          <a:blip r:embed="rId13" cstate="print"/>
          <a:srcRect/>
          <a:stretch>
            <a:fillRect/>
          </a:stretch>
        </p:blipFill>
        <p:spPr bwMode="auto">
          <a:xfrm>
            <a:off x="8650288" y="6286500"/>
            <a:ext cx="287337" cy="400050"/>
          </a:xfrm>
          <a:prstGeom prst="rect">
            <a:avLst/>
          </a:prstGeom>
          <a:noFill/>
          <a:ln w="9525">
            <a:noFill/>
            <a:miter lim="800000"/>
            <a:headEnd/>
            <a:tailEnd/>
          </a:ln>
        </p:spPr>
      </p:pic>
    </p:spTree>
    <p:extLst>
      <p:ext uri="{BB962C8B-B14F-4D97-AF65-F5344CB8AC3E}">
        <p14:creationId xmlns:p14="http://schemas.microsoft.com/office/powerpoint/2010/main" val="37842655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46" algn="ctr" rtl="0" fontAlgn="base">
        <a:spcBef>
          <a:spcPct val="0"/>
        </a:spcBef>
        <a:spcAft>
          <a:spcPct val="0"/>
        </a:spcAft>
        <a:defRPr sz="4400">
          <a:solidFill>
            <a:schemeClr val="tx2"/>
          </a:solidFill>
          <a:latin typeface="Times New Roman" pitchFamily="18" charset="0"/>
        </a:defRPr>
      </a:lvl6pPr>
      <a:lvl7pPr marL="914291" algn="ctr" rtl="0" fontAlgn="base">
        <a:spcBef>
          <a:spcPct val="0"/>
        </a:spcBef>
        <a:spcAft>
          <a:spcPct val="0"/>
        </a:spcAft>
        <a:defRPr sz="4400">
          <a:solidFill>
            <a:schemeClr val="tx2"/>
          </a:solidFill>
          <a:latin typeface="Times New Roman" pitchFamily="18" charset="0"/>
        </a:defRPr>
      </a:lvl7pPr>
      <a:lvl8pPr marL="1371437" algn="ctr" rtl="0" fontAlgn="base">
        <a:spcBef>
          <a:spcPct val="0"/>
        </a:spcBef>
        <a:spcAft>
          <a:spcPct val="0"/>
        </a:spcAft>
        <a:defRPr sz="4400">
          <a:solidFill>
            <a:schemeClr val="tx2"/>
          </a:solidFill>
          <a:latin typeface="Times New Roman" pitchFamily="18" charset="0"/>
        </a:defRPr>
      </a:lvl8pPr>
      <a:lvl9pPr marL="1828583"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5425" algn="l" rtl="0" eaLnBrk="0" fontAlgn="base" hangingPunct="0">
        <a:spcBef>
          <a:spcPct val="20000"/>
        </a:spcBef>
        <a:spcAft>
          <a:spcPct val="0"/>
        </a:spcAft>
        <a:buChar char="»"/>
        <a:defRPr sz="2000">
          <a:solidFill>
            <a:schemeClr val="tx1"/>
          </a:solidFill>
          <a:latin typeface="+mn-lt"/>
        </a:defRPr>
      </a:lvl5pPr>
      <a:lvl6pPr marL="2512715" indent="-226986" algn="l" rtl="0" fontAlgn="base">
        <a:spcBef>
          <a:spcPct val="20000"/>
        </a:spcBef>
        <a:spcAft>
          <a:spcPct val="0"/>
        </a:spcAft>
        <a:buChar char="»"/>
        <a:defRPr sz="2000">
          <a:solidFill>
            <a:schemeClr val="tx1"/>
          </a:solidFill>
          <a:latin typeface="+mn-lt"/>
        </a:defRPr>
      </a:lvl6pPr>
      <a:lvl7pPr marL="2969861" indent="-226986" algn="l" rtl="0" fontAlgn="base">
        <a:spcBef>
          <a:spcPct val="20000"/>
        </a:spcBef>
        <a:spcAft>
          <a:spcPct val="0"/>
        </a:spcAft>
        <a:buChar char="»"/>
        <a:defRPr sz="2000">
          <a:solidFill>
            <a:schemeClr val="tx1"/>
          </a:solidFill>
          <a:latin typeface="+mn-lt"/>
        </a:defRPr>
      </a:lvl7pPr>
      <a:lvl8pPr marL="3427007" indent="-226986" algn="l" rtl="0" fontAlgn="base">
        <a:spcBef>
          <a:spcPct val="20000"/>
        </a:spcBef>
        <a:spcAft>
          <a:spcPct val="0"/>
        </a:spcAft>
        <a:buChar char="»"/>
        <a:defRPr sz="2000">
          <a:solidFill>
            <a:schemeClr val="tx1"/>
          </a:solidFill>
          <a:latin typeface="+mn-lt"/>
        </a:defRPr>
      </a:lvl8pPr>
      <a:lvl9pPr marL="3884152" indent="-22698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91" rtl="0" eaLnBrk="1" latinLnBrk="0" hangingPunct="1">
        <a:defRPr sz="1800" kern="1200">
          <a:solidFill>
            <a:schemeClr val="tx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7" algn="l" defTabSz="914291" rtl="0" eaLnBrk="1" latinLnBrk="0" hangingPunct="1">
        <a:defRPr sz="1800" kern="1200">
          <a:solidFill>
            <a:schemeClr val="tx1"/>
          </a:solidFill>
          <a:latin typeface="+mn-lt"/>
          <a:ea typeface="+mn-ea"/>
          <a:cs typeface="+mn-cs"/>
        </a:defRPr>
      </a:lvl4pPr>
      <a:lvl5pPr marL="1828583"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4"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6" algn="l" defTabSz="91429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940BA-FD5A-1144-ABFB-9B6E0BAC1785}" type="datetimeFigureOut">
              <a:rPr lang="en-US" smtClean="0"/>
              <a:t>6/5/2018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B1569-2C3F-4D4F-8FD3-908DA133B321}" type="slidenum">
              <a:rPr lang="en-US" smtClean="0"/>
              <a:t>‹#›</a:t>
            </a:fld>
            <a:endParaRPr lang="en-US"/>
          </a:p>
        </p:txBody>
      </p:sp>
    </p:spTree>
    <p:extLst>
      <p:ext uri="{BB962C8B-B14F-4D97-AF65-F5344CB8AC3E}">
        <p14:creationId xmlns:p14="http://schemas.microsoft.com/office/powerpoint/2010/main" val="2369905238"/>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036" tIns="45502" rIns="91036" bIns="45502"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036" tIns="45502" rIns="91036" bIns="455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036" tIns="45502" rIns="91036" bIns="45502" numCol="1" anchor="t" anchorCtr="0" compatLnSpc="1">
            <a:prstTxWarp prst="textNoShape">
              <a:avLst/>
            </a:prstTxWarp>
          </a:bodyPr>
          <a:lstStyle>
            <a:lvl1pPr algn="ctr">
              <a:defRPr sz="1400" noProof="1">
                <a:latin typeface="+mn-lt"/>
              </a:defRPr>
            </a:lvl1pPr>
          </a:lstStyle>
          <a:p>
            <a:pPr>
              <a:defRPr/>
            </a:pPr>
            <a:endParaRPr lang="en-US"/>
          </a:p>
        </p:txBody>
      </p:sp>
    </p:spTree>
    <p:extLst>
      <p:ext uri="{BB962C8B-B14F-4D97-AF65-F5344CB8AC3E}">
        <p14:creationId xmlns:p14="http://schemas.microsoft.com/office/powerpoint/2010/main" val="1469528910"/>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092" algn="ctr" rtl="0" fontAlgn="base">
        <a:spcBef>
          <a:spcPct val="0"/>
        </a:spcBef>
        <a:spcAft>
          <a:spcPct val="0"/>
        </a:spcAft>
        <a:defRPr sz="4400">
          <a:solidFill>
            <a:schemeClr val="tx2"/>
          </a:solidFill>
          <a:latin typeface="Times New Roman" pitchFamily="18" charset="0"/>
        </a:defRPr>
      </a:lvl6pPr>
      <a:lvl7pPr marL="914183" algn="ctr" rtl="0" fontAlgn="base">
        <a:spcBef>
          <a:spcPct val="0"/>
        </a:spcBef>
        <a:spcAft>
          <a:spcPct val="0"/>
        </a:spcAft>
        <a:defRPr sz="4400">
          <a:solidFill>
            <a:schemeClr val="tx2"/>
          </a:solidFill>
          <a:latin typeface="Times New Roman" pitchFamily="18" charset="0"/>
        </a:defRPr>
      </a:lvl7pPr>
      <a:lvl8pPr marL="1371274" algn="ctr" rtl="0" fontAlgn="base">
        <a:spcBef>
          <a:spcPct val="0"/>
        </a:spcBef>
        <a:spcAft>
          <a:spcPct val="0"/>
        </a:spcAft>
        <a:defRPr sz="4400">
          <a:solidFill>
            <a:schemeClr val="tx2"/>
          </a:solidFill>
          <a:latin typeface="Times New Roman" pitchFamily="18" charset="0"/>
        </a:defRPr>
      </a:lvl8pPr>
      <a:lvl9pPr marL="1828366"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5425" algn="l" rtl="0" eaLnBrk="0" fontAlgn="base" hangingPunct="0">
        <a:spcBef>
          <a:spcPct val="20000"/>
        </a:spcBef>
        <a:spcAft>
          <a:spcPct val="0"/>
        </a:spcAft>
        <a:buChar char="»"/>
        <a:defRPr sz="2000">
          <a:solidFill>
            <a:schemeClr val="tx1"/>
          </a:solidFill>
          <a:latin typeface="+mn-lt"/>
        </a:defRPr>
      </a:lvl5pPr>
      <a:lvl6pPr marL="2512417" indent="-226959" algn="l" rtl="0" fontAlgn="base">
        <a:spcBef>
          <a:spcPct val="20000"/>
        </a:spcBef>
        <a:spcAft>
          <a:spcPct val="0"/>
        </a:spcAft>
        <a:buChar char="»"/>
        <a:defRPr sz="2000">
          <a:solidFill>
            <a:schemeClr val="tx1"/>
          </a:solidFill>
          <a:latin typeface="+mn-lt"/>
        </a:defRPr>
      </a:lvl6pPr>
      <a:lvl7pPr marL="2969509" indent="-226959" algn="l" rtl="0" fontAlgn="base">
        <a:spcBef>
          <a:spcPct val="20000"/>
        </a:spcBef>
        <a:spcAft>
          <a:spcPct val="0"/>
        </a:spcAft>
        <a:buChar char="»"/>
        <a:defRPr sz="2000">
          <a:solidFill>
            <a:schemeClr val="tx1"/>
          </a:solidFill>
          <a:latin typeface="+mn-lt"/>
        </a:defRPr>
      </a:lvl7pPr>
      <a:lvl8pPr marL="3426600" indent="-226959" algn="l" rtl="0" fontAlgn="base">
        <a:spcBef>
          <a:spcPct val="20000"/>
        </a:spcBef>
        <a:spcAft>
          <a:spcPct val="0"/>
        </a:spcAft>
        <a:buChar char="»"/>
        <a:defRPr sz="2000">
          <a:solidFill>
            <a:schemeClr val="tx1"/>
          </a:solidFill>
          <a:latin typeface="+mn-lt"/>
        </a:defRPr>
      </a:lvl8pPr>
      <a:lvl9pPr marL="3883691" indent="-2269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183" rtl="0" eaLnBrk="1" latinLnBrk="0" hangingPunct="1">
        <a:defRPr sz="1800" kern="1200">
          <a:solidFill>
            <a:schemeClr val="tx1"/>
          </a:solidFill>
          <a:latin typeface="+mn-lt"/>
          <a:ea typeface="+mn-ea"/>
          <a:cs typeface="+mn-cs"/>
        </a:defRPr>
      </a:lvl1pPr>
      <a:lvl2pPr marL="457092" algn="l" defTabSz="914183" rtl="0" eaLnBrk="1" latinLnBrk="0" hangingPunct="1">
        <a:defRPr sz="1800" kern="1200">
          <a:solidFill>
            <a:schemeClr val="tx1"/>
          </a:solidFill>
          <a:latin typeface="+mn-lt"/>
          <a:ea typeface="+mn-ea"/>
          <a:cs typeface="+mn-cs"/>
        </a:defRPr>
      </a:lvl2pPr>
      <a:lvl3pPr marL="914183" algn="l" defTabSz="914183" rtl="0" eaLnBrk="1" latinLnBrk="0" hangingPunct="1">
        <a:defRPr sz="1800" kern="1200">
          <a:solidFill>
            <a:schemeClr val="tx1"/>
          </a:solidFill>
          <a:latin typeface="+mn-lt"/>
          <a:ea typeface="+mn-ea"/>
          <a:cs typeface="+mn-cs"/>
        </a:defRPr>
      </a:lvl3pPr>
      <a:lvl4pPr marL="1371274" algn="l" defTabSz="914183" rtl="0" eaLnBrk="1" latinLnBrk="0" hangingPunct="1">
        <a:defRPr sz="1800" kern="1200">
          <a:solidFill>
            <a:schemeClr val="tx1"/>
          </a:solidFill>
          <a:latin typeface="+mn-lt"/>
          <a:ea typeface="+mn-ea"/>
          <a:cs typeface="+mn-cs"/>
        </a:defRPr>
      </a:lvl4pPr>
      <a:lvl5pPr marL="1828366" algn="l" defTabSz="914183" rtl="0" eaLnBrk="1" latinLnBrk="0" hangingPunct="1">
        <a:defRPr sz="1800" kern="1200">
          <a:solidFill>
            <a:schemeClr val="tx1"/>
          </a:solidFill>
          <a:latin typeface="+mn-lt"/>
          <a:ea typeface="+mn-ea"/>
          <a:cs typeface="+mn-cs"/>
        </a:defRPr>
      </a:lvl5pPr>
      <a:lvl6pPr marL="2285458" algn="l" defTabSz="914183" rtl="0" eaLnBrk="1" latinLnBrk="0" hangingPunct="1">
        <a:defRPr sz="1800" kern="1200">
          <a:solidFill>
            <a:schemeClr val="tx1"/>
          </a:solidFill>
          <a:latin typeface="+mn-lt"/>
          <a:ea typeface="+mn-ea"/>
          <a:cs typeface="+mn-cs"/>
        </a:defRPr>
      </a:lvl6pPr>
      <a:lvl7pPr marL="2742548" algn="l" defTabSz="914183" rtl="0" eaLnBrk="1" latinLnBrk="0" hangingPunct="1">
        <a:defRPr sz="1800" kern="1200">
          <a:solidFill>
            <a:schemeClr val="tx1"/>
          </a:solidFill>
          <a:latin typeface="+mn-lt"/>
          <a:ea typeface="+mn-ea"/>
          <a:cs typeface="+mn-cs"/>
        </a:defRPr>
      </a:lvl7pPr>
      <a:lvl8pPr marL="3199642" algn="l" defTabSz="914183" rtl="0" eaLnBrk="1" latinLnBrk="0" hangingPunct="1">
        <a:defRPr sz="1800" kern="1200">
          <a:solidFill>
            <a:schemeClr val="tx1"/>
          </a:solidFill>
          <a:latin typeface="+mn-lt"/>
          <a:ea typeface="+mn-ea"/>
          <a:cs typeface="+mn-cs"/>
        </a:defRPr>
      </a:lvl8pPr>
      <a:lvl9pPr marL="3656732" algn="l" defTabSz="91418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3538" y="214313"/>
            <a:ext cx="8416925" cy="571500"/>
          </a:xfrm>
          <a:prstGeom prst="rect">
            <a:avLst/>
          </a:prstGeom>
          <a:noFill/>
          <a:ln w="9525">
            <a:noFill/>
            <a:miter lim="800000"/>
            <a:headEnd/>
            <a:tailEnd/>
          </a:ln>
        </p:spPr>
        <p:txBody>
          <a:bodyPr vert="horz" wrap="square" lIns="91203" tIns="45599" rIns="91203" bIns="45599"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363538" y="928688"/>
            <a:ext cx="8416925" cy="5429250"/>
          </a:xfrm>
          <a:prstGeom prst="rect">
            <a:avLst/>
          </a:prstGeom>
          <a:noFill/>
          <a:ln w="9525">
            <a:noFill/>
            <a:miter lim="800000"/>
            <a:headEnd/>
            <a:tailEnd/>
          </a:ln>
        </p:spPr>
        <p:txBody>
          <a:bodyPr vert="horz" wrap="square" lIns="91203" tIns="45599" rIns="91203" bIns="4559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363538" y="6629400"/>
            <a:ext cx="3446462" cy="204788"/>
          </a:xfrm>
          <a:prstGeom prst="rect">
            <a:avLst/>
          </a:prstGeom>
          <a:noFill/>
          <a:ln w="9525">
            <a:noFill/>
            <a:miter lim="800000"/>
            <a:headEnd/>
            <a:tailEnd/>
          </a:ln>
          <a:effectLst/>
        </p:spPr>
        <p:txBody>
          <a:bodyPr vert="horz" wrap="square" lIns="91203" tIns="45599" rIns="91203" bIns="45599" numCol="1" anchor="t" anchorCtr="0" compatLnSpc="1">
            <a:prstTxWarp prst="textNoShape">
              <a:avLst/>
            </a:prstTxWarp>
          </a:bodyPr>
          <a:lstStyle>
            <a:lvl1pPr eaLnBrk="0" hangingPunct="0">
              <a:defRPr sz="1100">
                <a:latin typeface="+mn-lt"/>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962400" y="6629400"/>
            <a:ext cx="2895600" cy="228600"/>
          </a:xfrm>
          <a:prstGeom prst="rect">
            <a:avLst/>
          </a:prstGeom>
          <a:noFill/>
          <a:ln w="9525">
            <a:noFill/>
            <a:miter lim="800000"/>
            <a:headEnd/>
            <a:tailEnd/>
          </a:ln>
          <a:effectLst/>
        </p:spPr>
        <p:txBody>
          <a:bodyPr vert="horz" wrap="square" lIns="91203" tIns="45599" rIns="91203" bIns="45599" numCol="1" anchor="t" anchorCtr="0" compatLnSpc="1">
            <a:prstTxWarp prst="textNoShape">
              <a:avLst/>
            </a:prstTxWarp>
          </a:bodyPr>
          <a:lstStyle>
            <a:lvl1pPr eaLnBrk="0" hangingPunct="0">
              <a:defRPr sz="1200">
                <a:latin typeface="+mn-lt"/>
              </a:defRPr>
            </a:lvl1pPr>
          </a:lstStyle>
          <a:p>
            <a:pPr>
              <a:defRPr/>
            </a:pPr>
            <a:r>
              <a:rPr lang="en-US">
                <a:solidFill>
                  <a:srgbClr val="000000"/>
                </a:solidFill>
              </a:rPr>
              <a:t> </a:t>
            </a:r>
          </a:p>
        </p:txBody>
      </p:sp>
      <p:sp>
        <p:nvSpPr>
          <p:cNvPr id="73734" name="Rectangle 6"/>
          <p:cNvSpPr>
            <a:spLocks noGrp="1" noChangeArrowheads="1"/>
          </p:cNvSpPr>
          <p:nvPr>
            <p:ph type="sldNum" sz="quarter" idx="4"/>
          </p:nvPr>
        </p:nvSpPr>
        <p:spPr bwMode="auto">
          <a:xfrm>
            <a:off x="6858000" y="6629400"/>
            <a:ext cx="1905000" cy="228600"/>
          </a:xfrm>
          <a:prstGeom prst="rect">
            <a:avLst/>
          </a:prstGeom>
          <a:noFill/>
          <a:ln w="9525">
            <a:noFill/>
            <a:miter lim="800000"/>
            <a:headEnd/>
            <a:tailEnd/>
          </a:ln>
          <a:effectLst/>
        </p:spPr>
        <p:txBody>
          <a:bodyPr vert="horz" wrap="square" lIns="91203" tIns="45599" rIns="91203" bIns="45599" numCol="1" anchor="t" anchorCtr="0" compatLnSpc="1">
            <a:prstTxWarp prst="textNoShape">
              <a:avLst/>
            </a:prstTxWarp>
          </a:bodyPr>
          <a:lstStyle>
            <a:lvl1pPr algn="r" eaLnBrk="0" hangingPunct="0">
              <a:defRPr sz="1200">
                <a:latin typeface="+mn-lt"/>
              </a:defRPr>
            </a:lvl1pPr>
          </a:lstStyle>
          <a:p>
            <a:pPr>
              <a:defRPr/>
            </a:pPr>
            <a:fld id="{0FE98B55-C6EA-49B6-ADB9-6BABBC676B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613416"/>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hf sldNum="0" hdr="0" dt="0"/>
  <p:txStyles>
    <p:titleStyle>
      <a:lvl1pPr algn="l" rtl="0" eaLnBrk="0" fontAlgn="base" hangingPunct="0">
        <a:spcBef>
          <a:spcPct val="0"/>
        </a:spcBef>
        <a:spcAft>
          <a:spcPct val="0"/>
        </a:spcAft>
        <a:defRPr sz="3200" b="1">
          <a:solidFill>
            <a:srgbClr val="FF0000"/>
          </a:solidFill>
          <a:latin typeface="+mj-lt"/>
          <a:ea typeface="+mj-ea"/>
          <a:cs typeface="+mj-cs"/>
        </a:defRPr>
      </a:lvl1pPr>
      <a:lvl2pPr algn="l" rtl="0" eaLnBrk="0" fontAlgn="base" hangingPunct="0">
        <a:spcBef>
          <a:spcPct val="0"/>
        </a:spcBef>
        <a:spcAft>
          <a:spcPct val="0"/>
        </a:spcAft>
        <a:defRPr sz="3200" b="1">
          <a:solidFill>
            <a:srgbClr val="FF0000"/>
          </a:solidFill>
          <a:latin typeface="Arial" pitchFamily="34" charset="0"/>
        </a:defRPr>
      </a:lvl2pPr>
      <a:lvl3pPr algn="l" rtl="0" eaLnBrk="0" fontAlgn="base" hangingPunct="0">
        <a:spcBef>
          <a:spcPct val="0"/>
        </a:spcBef>
        <a:spcAft>
          <a:spcPct val="0"/>
        </a:spcAft>
        <a:defRPr sz="3200" b="1">
          <a:solidFill>
            <a:srgbClr val="FF0000"/>
          </a:solidFill>
          <a:latin typeface="Arial" pitchFamily="34" charset="0"/>
        </a:defRPr>
      </a:lvl3pPr>
      <a:lvl4pPr algn="l" rtl="0" eaLnBrk="0" fontAlgn="base" hangingPunct="0">
        <a:spcBef>
          <a:spcPct val="0"/>
        </a:spcBef>
        <a:spcAft>
          <a:spcPct val="0"/>
        </a:spcAft>
        <a:defRPr sz="3200" b="1">
          <a:solidFill>
            <a:srgbClr val="FF0000"/>
          </a:solidFill>
          <a:latin typeface="Arial" pitchFamily="34" charset="0"/>
        </a:defRPr>
      </a:lvl4pPr>
      <a:lvl5pPr algn="l" rtl="0" eaLnBrk="0" fontAlgn="base" hangingPunct="0">
        <a:spcBef>
          <a:spcPct val="0"/>
        </a:spcBef>
        <a:spcAft>
          <a:spcPct val="0"/>
        </a:spcAft>
        <a:defRPr sz="3200" b="1">
          <a:solidFill>
            <a:srgbClr val="FF0000"/>
          </a:solidFill>
          <a:latin typeface="Arial" pitchFamily="34" charset="0"/>
        </a:defRPr>
      </a:lvl5pPr>
      <a:lvl6pPr marL="457200" algn="l" rtl="0" fontAlgn="base">
        <a:spcBef>
          <a:spcPct val="0"/>
        </a:spcBef>
        <a:spcAft>
          <a:spcPct val="0"/>
        </a:spcAft>
        <a:defRPr sz="3200" b="1">
          <a:solidFill>
            <a:srgbClr val="FF0000"/>
          </a:solidFill>
          <a:latin typeface="Arial" pitchFamily="34" charset="0"/>
        </a:defRPr>
      </a:lvl6pPr>
      <a:lvl7pPr marL="914400" algn="l" rtl="0" fontAlgn="base">
        <a:spcBef>
          <a:spcPct val="0"/>
        </a:spcBef>
        <a:spcAft>
          <a:spcPct val="0"/>
        </a:spcAft>
        <a:defRPr sz="3200" b="1">
          <a:solidFill>
            <a:srgbClr val="FF0000"/>
          </a:solidFill>
          <a:latin typeface="Arial" pitchFamily="34" charset="0"/>
        </a:defRPr>
      </a:lvl7pPr>
      <a:lvl8pPr marL="1371600" algn="l" rtl="0" fontAlgn="base">
        <a:spcBef>
          <a:spcPct val="0"/>
        </a:spcBef>
        <a:spcAft>
          <a:spcPct val="0"/>
        </a:spcAft>
        <a:defRPr sz="3200" b="1">
          <a:solidFill>
            <a:srgbClr val="FF0000"/>
          </a:solidFill>
          <a:latin typeface="Arial" pitchFamily="34" charset="0"/>
        </a:defRPr>
      </a:lvl8pPr>
      <a:lvl9pPr marL="1828800" algn="l" rtl="0" fontAlgn="base">
        <a:spcBef>
          <a:spcPct val="0"/>
        </a:spcBef>
        <a:spcAft>
          <a:spcPct val="0"/>
        </a:spcAft>
        <a:defRPr sz="3200" b="1">
          <a:solidFill>
            <a:srgbClr val="FF00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4225" indent="-225425" algn="l" rtl="0" eaLnBrk="0" fontAlgn="base" hangingPunct="0">
        <a:spcBef>
          <a:spcPct val="20000"/>
        </a:spcBef>
        <a:spcAft>
          <a:spcPct val="0"/>
        </a:spcAft>
        <a:buChar char="»"/>
        <a:defRPr sz="2000">
          <a:solidFill>
            <a:schemeClr val="tx1"/>
          </a:solidFill>
          <a:latin typeface="+mn-lt"/>
        </a:defRPr>
      </a:lvl5pPr>
      <a:lvl6pPr marL="2511425" indent="-225425" algn="l" rtl="0" fontAlgn="base">
        <a:spcBef>
          <a:spcPct val="20000"/>
        </a:spcBef>
        <a:spcAft>
          <a:spcPct val="0"/>
        </a:spcAft>
        <a:buChar char="»"/>
        <a:defRPr sz="2000">
          <a:solidFill>
            <a:schemeClr val="tx1"/>
          </a:solidFill>
          <a:latin typeface="+mn-lt"/>
        </a:defRPr>
      </a:lvl6pPr>
      <a:lvl7pPr marL="2968625" indent="-225425" algn="l" rtl="0" fontAlgn="base">
        <a:spcBef>
          <a:spcPct val="20000"/>
        </a:spcBef>
        <a:spcAft>
          <a:spcPct val="0"/>
        </a:spcAft>
        <a:buChar char="»"/>
        <a:defRPr sz="2000">
          <a:solidFill>
            <a:schemeClr val="tx1"/>
          </a:solidFill>
          <a:latin typeface="+mn-lt"/>
        </a:defRPr>
      </a:lvl7pPr>
      <a:lvl8pPr marL="3425825" indent="-225425" algn="l" rtl="0" fontAlgn="base">
        <a:spcBef>
          <a:spcPct val="20000"/>
        </a:spcBef>
        <a:spcAft>
          <a:spcPct val="0"/>
        </a:spcAft>
        <a:buChar char="»"/>
        <a:defRPr sz="2000">
          <a:solidFill>
            <a:schemeClr val="tx1"/>
          </a:solidFill>
          <a:latin typeface="+mn-lt"/>
        </a:defRPr>
      </a:lvl8pPr>
      <a:lvl9pPr marL="3883025" indent="-22542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72738" name="Rectangle 2"/>
          <p:cNvSpPr>
            <a:spLocks noChangeArrowheads="1"/>
          </p:cNvSpPr>
          <p:nvPr/>
        </p:nvSpPr>
        <p:spPr bwMode="auto">
          <a:xfrm>
            <a:off x="0" y="914400"/>
            <a:ext cx="9144000" cy="5943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endParaRPr lang="en-CA" baseline="30000" smtClean="0">
              <a:solidFill>
                <a:srgbClr val="FFFF00"/>
              </a:solidFill>
              <a:latin typeface="Arial" panose="020B0604020202020204" pitchFamily="34" charset="0"/>
            </a:endParaRPr>
          </a:p>
        </p:txBody>
      </p:sp>
      <p:sp>
        <p:nvSpPr>
          <p:cNvPr id="372739" name="Rectangle 3"/>
          <p:cNvSpPr>
            <a:spLocks noChangeArrowheads="1"/>
          </p:cNvSpPr>
          <p:nvPr/>
        </p:nvSpPr>
        <p:spPr bwMode="white">
          <a:xfrm>
            <a:off x="0" y="0"/>
            <a:ext cx="9144000" cy="914400"/>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r"/>
            <a:endParaRPr lang="en-CA" baseline="30000" smtClean="0">
              <a:solidFill>
                <a:srgbClr val="FFFF00"/>
              </a:solidFill>
              <a:latin typeface="Arial" panose="020B0604020202020204" pitchFamily="34" charset="0"/>
            </a:endParaRPr>
          </a:p>
        </p:txBody>
      </p:sp>
      <p:sp>
        <p:nvSpPr>
          <p:cNvPr id="372740" name="Rectangle 4"/>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1" tIns="45707" rIns="91411" bIns="45707" numCol="1" anchor="ctr" anchorCtr="0" compatLnSpc="1">
            <a:prstTxWarp prst="textNoShape">
              <a:avLst/>
            </a:prstTxWarp>
          </a:bodyPr>
          <a:lstStyle/>
          <a:p>
            <a:pPr lvl="0"/>
            <a:r>
              <a:rPr lang="en-US" altLang="en-US" smtClean="0"/>
              <a:t>Click to edit Master title </a:t>
            </a:r>
          </a:p>
        </p:txBody>
      </p:sp>
      <p:sp>
        <p:nvSpPr>
          <p:cNvPr id="372741" name="Rectangle 5"/>
          <p:cNvSpPr>
            <a:spLocks noGrp="1" noChangeArrowheads="1"/>
          </p:cNvSpPr>
          <p:nvPr>
            <p:ph type="body" idx="1"/>
          </p:nvPr>
        </p:nvSpPr>
        <p:spPr bwMode="auto">
          <a:xfrm>
            <a:off x="685800" y="1447800"/>
            <a:ext cx="77724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1" tIns="45707" rIns="91411" bIns="4570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72742" name="Rectangle 6"/>
          <p:cNvSpPr>
            <a:spLocks noGrp="1" noChangeArrowheads="1"/>
          </p:cNvSpPr>
          <p:nvPr>
            <p:ph type="dt" sz="half" idx="2"/>
          </p:nvPr>
        </p:nvSpPr>
        <p:spPr bwMode="auto">
          <a:xfrm>
            <a:off x="685800" y="6400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1" tIns="45707" rIns="91411" bIns="45707" numCol="1" anchor="b" anchorCtr="0" compatLnSpc="1">
            <a:prstTxWarp prst="textNoShape">
              <a:avLst/>
            </a:prstTxWarp>
          </a:bodyPr>
          <a:lstStyle>
            <a:lvl1pPr algn="l" eaLnBrk="0" hangingPunct="0">
              <a:spcBef>
                <a:spcPct val="50000"/>
              </a:spcBef>
              <a:defRPr sz="1400" i="1" baseline="0">
                <a:solidFill>
                  <a:schemeClr val="tx2"/>
                </a:solidFill>
                <a:latin typeface="Times New Roman" panose="02020603050405020304" pitchFamily="18" charset="0"/>
              </a:defRPr>
            </a:lvl1pPr>
          </a:lstStyle>
          <a:p>
            <a:endParaRPr lang="en-US" altLang="en-US" smtClean="0">
              <a:solidFill>
                <a:srgbClr val="66FFFF"/>
              </a:solidFill>
            </a:endParaRPr>
          </a:p>
        </p:txBody>
      </p:sp>
      <p:sp>
        <p:nvSpPr>
          <p:cNvPr id="372743" name="Rectangle 7"/>
          <p:cNvSpPr>
            <a:spLocks noGrp="1" noChangeArrowheads="1"/>
          </p:cNvSpPr>
          <p:nvPr>
            <p:ph type="ftr" sz="quarter" idx="3"/>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1" tIns="45707" rIns="91411" bIns="45707" numCol="1" anchor="b" anchorCtr="0" compatLnSpc="1">
            <a:prstTxWarp prst="textNoShape">
              <a:avLst/>
            </a:prstTxWarp>
          </a:bodyPr>
          <a:lstStyle>
            <a:lvl1pPr algn="ctr" eaLnBrk="0" hangingPunct="0">
              <a:spcBef>
                <a:spcPct val="50000"/>
              </a:spcBef>
              <a:defRPr sz="1400" i="1" baseline="0">
                <a:solidFill>
                  <a:schemeClr val="tx2"/>
                </a:solidFill>
                <a:latin typeface="Times New Roman" panose="02020603050405020304" pitchFamily="18" charset="0"/>
              </a:defRPr>
            </a:lvl1pPr>
          </a:lstStyle>
          <a:p>
            <a:r>
              <a:rPr lang="en-CA" altLang="en-US" smtClean="0">
                <a:solidFill>
                  <a:srgbClr val="66FFFF"/>
                </a:solidFill>
              </a:rPr>
              <a:t> SNOLAB @ Neutrino 2008   Christchurch May 28th, 2008</a:t>
            </a:r>
            <a:endParaRPr lang="en-US" altLang="en-US" smtClean="0">
              <a:solidFill>
                <a:srgbClr val="66FFFF"/>
              </a:solidFill>
            </a:endParaRPr>
          </a:p>
        </p:txBody>
      </p:sp>
      <p:sp>
        <p:nvSpPr>
          <p:cNvPr id="372744" name="Rectangle 8"/>
          <p:cNvSpPr>
            <a:spLocks noGrp="1" noChangeArrowheads="1"/>
          </p:cNvSpPr>
          <p:nvPr>
            <p:ph type="sldNum" sz="quarter" idx="4"/>
          </p:nvPr>
        </p:nvSpPr>
        <p:spPr bwMode="auto">
          <a:xfrm>
            <a:off x="6553200" y="6400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1" tIns="45707" rIns="91411" bIns="45707" numCol="1" anchor="b" anchorCtr="0" compatLnSpc="1">
            <a:prstTxWarp prst="textNoShape">
              <a:avLst/>
            </a:prstTxWarp>
          </a:bodyPr>
          <a:lstStyle>
            <a:lvl1pPr eaLnBrk="0" hangingPunct="0">
              <a:spcBef>
                <a:spcPct val="50000"/>
              </a:spcBef>
              <a:defRPr sz="1400" i="1" baseline="0">
                <a:solidFill>
                  <a:schemeClr val="tx2"/>
                </a:solidFill>
                <a:latin typeface="Times New Roman" panose="02020603050405020304" pitchFamily="18" charset="0"/>
              </a:defRPr>
            </a:lvl1pPr>
          </a:lstStyle>
          <a:p>
            <a:pPr algn="r"/>
            <a:fld id="{D59E79BB-4D31-4B34-B54F-1BA190C9841F}" type="slidenum">
              <a:rPr lang="en-US" altLang="en-US" smtClean="0">
                <a:solidFill>
                  <a:srgbClr val="66FFFF"/>
                </a:solidFill>
              </a:rPr>
              <a:pPr algn="r"/>
              <a:t>‹#›</a:t>
            </a:fld>
            <a:endParaRPr lang="en-US" altLang="en-US" i="0" smtClean="0">
              <a:solidFill>
                <a:srgbClr val="66FFFF"/>
              </a:solidFill>
              <a:latin typeface="Arial Black"/>
            </a:endParaRPr>
          </a:p>
        </p:txBody>
      </p:sp>
    </p:spTree>
    <p:extLst>
      <p:ext uri="{BB962C8B-B14F-4D97-AF65-F5344CB8AC3E}">
        <p14:creationId xmlns:p14="http://schemas.microsoft.com/office/powerpoint/2010/main" val="181641634"/>
      </p:ext>
    </p:extLst>
  </p:cSld>
  <p:clrMap bg1="dk2" tx1="lt1" bg2="dk1" tx2="lt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Lst>
  <p:transition/>
  <p:hf sldNum="0" hdr="0" ftr="0" dt="0"/>
  <p:txStyles>
    <p:titleStyle>
      <a:lvl1pPr algn="ctr" rtl="0" fontAlgn="base">
        <a:spcBef>
          <a:spcPct val="0"/>
        </a:spcBef>
        <a:spcAft>
          <a:spcPct val="0"/>
        </a:spcAft>
        <a:defRPr kumimoji="1" sz="4000" kern="1200">
          <a:solidFill>
            <a:schemeClr val="tx2"/>
          </a:solidFill>
          <a:latin typeface="+mj-lt"/>
          <a:ea typeface="+mj-ea"/>
          <a:cs typeface="+mj-cs"/>
        </a:defRPr>
      </a:lvl1pPr>
      <a:lvl2pPr algn="ctr" rtl="0" fontAlgn="base">
        <a:spcBef>
          <a:spcPct val="0"/>
        </a:spcBef>
        <a:spcAft>
          <a:spcPct val="0"/>
        </a:spcAft>
        <a:defRPr kumimoji="1" sz="4000">
          <a:solidFill>
            <a:schemeClr val="tx2"/>
          </a:solidFill>
          <a:latin typeface="Arial Black" panose="020B0A04020102020204" pitchFamily="34" charset="0"/>
        </a:defRPr>
      </a:lvl2pPr>
      <a:lvl3pPr algn="ctr" rtl="0" fontAlgn="base">
        <a:spcBef>
          <a:spcPct val="0"/>
        </a:spcBef>
        <a:spcAft>
          <a:spcPct val="0"/>
        </a:spcAft>
        <a:defRPr kumimoji="1" sz="4000">
          <a:solidFill>
            <a:schemeClr val="tx2"/>
          </a:solidFill>
          <a:latin typeface="Arial Black" panose="020B0A04020102020204" pitchFamily="34" charset="0"/>
        </a:defRPr>
      </a:lvl3pPr>
      <a:lvl4pPr algn="ctr" rtl="0" fontAlgn="base">
        <a:spcBef>
          <a:spcPct val="0"/>
        </a:spcBef>
        <a:spcAft>
          <a:spcPct val="0"/>
        </a:spcAft>
        <a:defRPr kumimoji="1" sz="4000">
          <a:solidFill>
            <a:schemeClr val="tx2"/>
          </a:solidFill>
          <a:latin typeface="Arial Black" panose="020B0A04020102020204" pitchFamily="34" charset="0"/>
        </a:defRPr>
      </a:lvl4pPr>
      <a:lvl5pPr algn="ctr" rtl="0" fontAlgn="base">
        <a:spcBef>
          <a:spcPct val="0"/>
        </a:spcBef>
        <a:spcAft>
          <a:spcPct val="0"/>
        </a:spcAft>
        <a:defRPr kumimoji="1" sz="4000">
          <a:solidFill>
            <a:schemeClr val="tx2"/>
          </a:solidFill>
          <a:latin typeface="Arial Black" panose="020B0A04020102020204" pitchFamily="34" charset="0"/>
        </a:defRPr>
      </a:lvl5pPr>
      <a:lvl6pPr marL="457200" algn="ctr" rtl="0" fontAlgn="base">
        <a:spcBef>
          <a:spcPct val="0"/>
        </a:spcBef>
        <a:spcAft>
          <a:spcPct val="0"/>
        </a:spcAft>
        <a:defRPr kumimoji="1" sz="4000">
          <a:solidFill>
            <a:schemeClr val="tx2"/>
          </a:solidFill>
          <a:latin typeface="Arial Black" panose="020B0A04020102020204" pitchFamily="34" charset="0"/>
        </a:defRPr>
      </a:lvl6pPr>
      <a:lvl7pPr marL="914400" algn="ctr" rtl="0" fontAlgn="base">
        <a:spcBef>
          <a:spcPct val="0"/>
        </a:spcBef>
        <a:spcAft>
          <a:spcPct val="0"/>
        </a:spcAft>
        <a:defRPr kumimoji="1" sz="4000">
          <a:solidFill>
            <a:schemeClr val="tx2"/>
          </a:solidFill>
          <a:latin typeface="Arial Black" panose="020B0A04020102020204" pitchFamily="34" charset="0"/>
        </a:defRPr>
      </a:lvl7pPr>
      <a:lvl8pPr marL="1371600" algn="ctr" rtl="0" fontAlgn="base">
        <a:spcBef>
          <a:spcPct val="0"/>
        </a:spcBef>
        <a:spcAft>
          <a:spcPct val="0"/>
        </a:spcAft>
        <a:defRPr kumimoji="1" sz="4000">
          <a:solidFill>
            <a:schemeClr val="tx2"/>
          </a:solidFill>
          <a:latin typeface="Arial Black" panose="020B0A04020102020204" pitchFamily="34" charset="0"/>
        </a:defRPr>
      </a:lvl8pPr>
      <a:lvl9pPr marL="1828800" algn="ctr" rtl="0" fontAlgn="base">
        <a:spcBef>
          <a:spcPct val="0"/>
        </a:spcBef>
        <a:spcAft>
          <a:spcPct val="0"/>
        </a:spcAft>
        <a:defRPr kumimoji="1" sz="4000">
          <a:solidFill>
            <a:schemeClr val="tx2"/>
          </a:solidFill>
          <a:latin typeface="Arial Black" panose="020B0A04020102020204" pitchFamily="34" charset="0"/>
        </a:defRPr>
      </a:lvl9pPr>
    </p:titleStyle>
    <p:bodyStyle>
      <a:lvl1pPr marL="342900" indent="-342900" algn="l" rtl="0" fontAlgn="base">
        <a:spcBef>
          <a:spcPct val="20000"/>
        </a:spcBef>
        <a:spcAft>
          <a:spcPct val="0"/>
        </a:spcAft>
        <a:buClr>
          <a:srgbClr val="FF99FF"/>
        </a:buClr>
        <a:buSzPct val="70000"/>
        <a:buFont typeface="Wingdings" panose="05000000000000000000" pitchFamily="2" charset="2"/>
        <a:buChar char="Ø"/>
        <a:defRPr kumimoji="1" sz="2400" kern="1200">
          <a:solidFill>
            <a:schemeClr val="tx1"/>
          </a:solidFill>
          <a:latin typeface="+mn-lt"/>
          <a:ea typeface="+mn-ea"/>
          <a:cs typeface="+mn-cs"/>
        </a:defRPr>
      </a:lvl1pPr>
      <a:lvl2pPr marL="742950" indent="-285750" algn="l" rtl="0" fontAlgn="base">
        <a:spcBef>
          <a:spcPct val="20000"/>
        </a:spcBef>
        <a:spcAft>
          <a:spcPct val="0"/>
        </a:spcAft>
        <a:buClr>
          <a:schemeClr val="hlink"/>
        </a:buClr>
        <a:buChar char="•"/>
        <a:defRPr kumimoji="1" sz="20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SzPct val="100000"/>
        <a:buChar char="•"/>
        <a:defRPr kumimoji="1" kern="1200">
          <a:solidFill>
            <a:schemeClr val="tx1"/>
          </a:solidFill>
          <a:latin typeface="+mn-lt"/>
          <a:ea typeface="+mn-ea"/>
          <a:cs typeface="+mn-cs"/>
        </a:defRPr>
      </a:lvl3pPr>
      <a:lvl4pPr marL="1600200" indent="-228600" algn="l" rtl="0" fontAlgn="base">
        <a:spcBef>
          <a:spcPct val="20000"/>
        </a:spcBef>
        <a:spcAft>
          <a:spcPct val="0"/>
        </a:spcAft>
        <a:buClr>
          <a:schemeClr val="tx2"/>
        </a:buClr>
        <a:buChar char="•"/>
        <a:defRPr kumimoji="1" sz="1600" kern="1200">
          <a:solidFill>
            <a:schemeClr val="tx1"/>
          </a:solidFill>
          <a:latin typeface="+mn-lt"/>
          <a:ea typeface="+mn-ea"/>
          <a:cs typeface="+mn-cs"/>
        </a:defRPr>
      </a:lvl4pPr>
      <a:lvl5pPr marL="2055813" indent="-227013" algn="l" rtl="0" fontAlgn="base">
        <a:spcBef>
          <a:spcPct val="20000"/>
        </a:spcBef>
        <a:spcAft>
          <a:spcPct val="0"/>
        </a:spcAft>
        <a:buClr>
          <a:schemeClr val="accent2"/>
        </a:buClr>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bwMode="auto">
          <a:xfrm>
            <a:off x="363543" y="214313"/>
            <a:ext cx="8416925" cy="571500"/>
          </a:xfrm>
          <a:prstGeom prst="rect">
            <a:avLst/>
          </a:prstGeom>
          <a:noFill/>
          <a:ln w="9525">
            <a:noFill/>
            <a:miter lim="800000"/>
            <a:headEnd/>
            <a:tailEnd/>
          </a:ln>
          <a:effectLst/>
        </p:spPr>
        <p:txBody>
          <a:bodyPr vert="horz" wrap="square" lIns="91350" tIns="45673" rIns="91350" bIns="45673" numCol="1" anchor="ctr" anchorCtr="0" compatLnSpc="1">
            <a:prstTxWarp prst="textNoShape">
              <a:avLst/>
            </a:prstTxWarp>
          </a:bodyPr>
          <a:lstStyle/>
          <a:p>
            <a:pPr lvl="0"/>
            <a:r>
              <a:rPr lang="en-US" smtClean="0"/>
              <a:t>Click to edit Master title style</a:t>
            </a:r>
          </a:p>
        </p:txBody>
      </p:sp>
      <p:sp>
        <p:nvSpPr>
          <p:cNvPr id="838659" name="Rectangle 3"/>
          <p:cNvSpPr>
            <a:spLocks noGrp="1" noChangeArrowheads="1"/>
          </p:cNvSpPr>
          <p:nvPr>
            <p:ph type="body" idx="1"/>
          </p:nvPr>
        </p:nvSpPr>
        <p:spPr bwMode="auto">
          <a:xfrm>
            <a:off x="363543" y="928688"/>
            <a:ext cx="8416925" cy="5429250"/>
          </a:xfrm>
          <a:prstGeom prst="rect">
            <a:avLst/>
          </a:prstGeom>
          <a:noFill/>
          <a:ln w="9525">
            <a:noFill/>
            <a:miter lim="800000"/>
            <a:headEnd/>
            <a:tailEnd/>
          </a:ln>
          <a:effectLst/>
        </p:spPr>
        <p:txBody>
          <a:bodyPr vert="horz" wrap="square" lIns="91350" tIns="45673" rIns="91350" bIns="4567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8660" name="Rectangle 4"/>
          <p:cNvSpPr>
            <a:spLocks noGrp="1" noChangeArrowheads="1"/>
          </p:cNvSpPr>
          <p:nvPr>
            <p:ph type="dt" sz="half" idx="2"/>
          </p:nvPr>
        </p:nvSpPr>
        <p:spPr bwMode="auto">
          <a:xfrm>
            <a:off x="363538" y="6629402"/>
            <a:ext cx="3446462" cy="204788"/>
          </a:xfrm>
          <a:prstGeom prst="rect">
            <a:avLst/>
          </a:prstGeom>
          <a:noFill/>
          <a:ln w="9525">
            <a:noFill/>
            <a:miter lim="800000"/>
            <a:headEnd/>
            <a:tailEnd/>
          </a:ln>
          <a:effectLst/>
        </p:spPr>
        <p:txBody>
          <a:bodyPr vert="horz" wrap="square" lIns="91350" tIns="45673" rIns="91350" bIns="45673" numCol="1" anchor="t" anchorCtr="0" compatLnSpc="1">
            <a:prstTxWarp prst="textNoShape">
              <a:avLst/>
            </a:prstTxWarp>
          </a:bodyPr>
          <a:lstStyle>
            <a:lvl1pPr>
              <a:spcBef>
                <a:spcPct val="0"/>
              </a:spcBef>
              <a:defRPr sz="1100" b="0">
                <a:solidFill>
                  <a:schemeClr val="tx1"/>
                </a:solidFill>
                <a:latin typeface="+mn-lt"/>
              </a:defRPr>
            </a:lvl1pPr>
          </a:lstStyle>
          <a:p>
            <a:pPr eaLnBrk="0" fontAlgn="base" hangingPunct="0">
              <a:spcAft>
                <a:spcPct val="0"/>
              </a:spcAft>
            </a:pPr>
            <a:endParaRPr lang="en-US" smtClean="0">
              <a:solidFill>
                <a:srgbClr val="000000"/>
              </a:solidFill>
            </a:endParaRPr>
          </a:p>
        </p:txBody>
      </p:sp>
      <p:sp>
        <p:nvSpPr>
          <p:cNvPr id="838661" name="Rectangle 5"/>
          <p:cNvSpPr>
            <a:spLocks noGrp="1" noChangeArrowheads="1"/>
          </p:cNvSpPr>
          <p:nvPr>
            <p:ph type="ftr" sz="quarter" idx="3"/>
          </p:nvPr>
        </p:nvSpPr>
        <p:spPr bwMode="auto">
          <a:xfrm>
            <a:off x="3962400" y="6629401"/>
            <a:ext cx="2895600" cy="228600"/>
          </a:xfrm>
          <a:prstGeom prst="rect">
            <a:avLst/>
          </a:prstGeom>
          <a:noFill/>
          <a:ln w="9525">
            <a:noFill/>
            <a:miter lim="800000"/>
            <a:headEnd/>
            <a:tailEnd/>
          </a:ln>
          <a:effectLst/>
        </p:spPr>
        <p:txBody>
          <a:bodyPr vert="horz" wrap="square" lIns="91350" tIns="45673" rIns="91350" bIns="45673" numCol="1" anchor="t" anchorCtr="0" compatLnSpc="1">
            <a:prstTxWarp prst="textNoShape">
              <a:avLst/>
            </a:prstTxWarp>
          </a:bodyPr>
          <a:lstStyle>
            <a:lvl1pPr>
              <a:spcBef>
                <a:spcPct val="0"/>
              </a:spcBef>
              <a:defRPr sz="1200" b="0">
                <a:solidFill>
                  <a:schemeClr val="tx1"/>
                </a:solidFill>
                <a:latin typeface="+mn-lt"/>
              </a:defRPr>
            </a:lvl1pPr>
          </a:lstStyle>
          <a:p>
            <a:pPr eaLnBrk="0" fontAlgn="base" hangingPunct="0">
              <a:spcAft>
                <a:spcPct val="0"/>
              </a:spcAft>
            </a:pPr>
            <a:r>
              <a:rPr lang="en-US" smtClean="0">
                <a:solidFill>
                  <a:srgbClr val="000000"/>
                </a:solidFill>
              </a:rPr>
              <a:t> </a:t>
            </a:r>
          </a:p>
        </p:txBody>
      </p:sp>
      <p:sp>
        <p:nvSpPr>
          <p:cNvPr id="838662" name="Rectangle 6"/>
          <p:cNvSpPr>
            <a:spLocks noGrp="1" noChangeArrowheads="1"/>
          </p:cNvSpPr>
          <p:nvPr>
            <p:ph type="sldNum" sz="quarter" idx="4"/>
          </p:nvPr>
        </p:nvSpPr>
        <p:spPr bwMode="auto">
          <a:xfrm>
            <a:off x="6858000" y="6629401"/>
            <a:ext cx="1905000" cy="228600"/>
          </a:xfrm>
          <a:prstGeom prst="rect">
            <a:avLst/>
          </a:prstGeom>
          <a:noFill/>
          <a:ln w="9525">
            <a:noFill/>
            <a:miter lim="800000"/>
            <a:headEnd/>
            <a:tailEnd/>
          </a:ln>
          <a:effectLst/>
        </p:spPr>
        <p:txBody>
          <a:bodyPr vert="horz" wrap="square" lIns="91350" tIns="45673" rIns="91350" bIns="45673" numCol="1" anchor="t" anchorCtr="0" compatLnSpc="1">
            <a:prstTxWarp prst="textNoShape">
              <a:avLst/>
            </a:prstTxWarp>
          </a:bodyPr>
          <a:lstStyle>
            <a:lvl1pPr algn="r">
              <a:spcBef>
                <a:spcPct val="0"/>
              </a:spcBef>
              <a:defRPr sz="1200" b="0">
                <a:solidFill>
                  <a:schemeClr val="tx1"/>
                </a:solidFill>
                <a:latin typeface="+mn-lt"/>
              </a:defRPr>
            </a:lvl1pPr>
          </a:lstStyle>
          <a:p>
            <a:pPr eaLnBrk="0" fontAlgn="base" hangingPunct="0">
              <a:spcAft>
                <a:spcPct val="0"/>
              </a:spcAft>
            </a:pPr>
            <a:fld id="{A5951C3B-0303-4D81-A478-BCCC347F73C6}" type="slidenum">
              <a:rPr lang="en-US" smtClean="0">
                <a:solidFill>
                  <a:srgbClr val="000000"/>
                </a:solidFill>
              </a:rPr>
              <a:pPr eaLnBrk="0" fontAlgn="base" hangingPunct="0">
                <a:spcAft>
                  <a:spcPct val="0"/>
                </a:spcAft>
              </a:pPr>
              <a:t>‹#›</a:t>
            </a:fld>
            <a:endParaRPr lang="en-US" smtClean="0">
              <a:solidFill>
                <a:srgbClr val="000000"/>
              </a:solidFill>
            </a:endParaRPr>
          </a:p>
        </p:txBody>
      </p:sp>
    </p:spTree>
    <p:extLst>
      <p:ext uri="{BB962C8B-B14F-4D97-AF65-F5344CB8AC3E}">
        <p14:creationId xmlns:p14="http://schemas.microsoft.com/office/powerpoint/2010/main" val="3295962743"/>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l" rtl="0" fontAlgn="base">
        <a:spcBef>
          <a:spcPct val="0"/>
        </a:spcBef>
        <a:spcAft>
          <a:spcPct val="0"/>
        </a:spcAft>
        <a:defRPr sz="3200" b="1">
          <a:solidFill>
            <a:srgbClr val="FF0000"/>
          </a:solidFill>
          <a:latin typeface="+mj-lt"/>
          <a:ea typeface="+mj-ea"/>
          <a:cs typeface="+mj-cs"/>
        </a:defRPr>
      </a:lvl1pPr>
      <a:lvl2pPr algn="l" rtl="0" fontAlgn="base">
        <a:spcBef>
          <a:spcPct val="0"/>
        </a:spcBef>
        <a:spcAft>
          <a:spcPct val="0"/>
        </a:spcAft>
        <a:defRPr sz="3200" b="1">
          <a:solidFill>
            <a:srgbClr val="FF0000"/>
          </a:solidFill>
          <a:latin typeface="Arial" charset="0"/>
        </a:defRPr>
      </a:lvl2pPr>
      <a:lvl3pPr algn="l" rtl="0" fontAlgn="base">
        <a:spcBef>
          <a:spcPct val="0"/>
        </a:spcBef>
        <a:spcAft>
          <a:spcPct val="0"/>
        </a:spcAft>
        <a:defRPr sz="3200" b="1">
          <a:solidFill>
            <a:srgbClr val="FF0000"/>
          </a:solidFill>
          <a:latin typeface="Arial" charset="0"/>
        </a:defRPr>
      </a:lvl3pPr>
      <a:lvl4pPr algn="l" rtl="0" fontAlgn="base">
        <a:spcBef>
          <a:spcPct val="0"/>
        </a:spcBef>
        <a:spcAft>
          <a:spcPct val="0"/>
        </a:spcAft>
        <a:defRPr sz="3200" b="1">
          <a:solidFill>
            <a:srgbClr val="FF0000"/>
          </a:solidFill>
          <a:latin typeface="Arial" charset="0"/>
        </a:defRPr>
      </a:lvl4pPr>
      <a:lvl5pPr algn="l" rtl="0" fontAlgn="base">
        <a:spcBef>
          <a:spcPct val="0"/>
        </a:spcBef>
        <a:spcAft>
          <a:spcPct val="0"/>
        </a:spcAft>
        <a:defRPr sz="3200" b="1">
          <a:solidFill>
            <a:srgbClr val="FF0000"/>
          </a:solidFill>
          <a:latin typeface="Arial" charset="0"/>
        </a:defRPr>
      </a:lvl5pPr>
      <a:lvl6pPr marL="456963" algn="l" rtl="0" fontAlgn="base">
        <a:spcBef>
          <a:spcPct val="0"/>
        </a:spcBef>
        <a:spcAft>
          <a:spcPct val="0"/>
        </a:spcAft>
        <a:defRPr sz="3200" b="1">
          <a:solidFill>
            <a:srgbClr val="FF0000"/>
          </a:solidFill>
          <a:latin typeface="Arial" charset="0"/>
        </a:defRPr>
      </a:lvl6pPr>
      <a:lvl7pPr marL="913926" algn="l" rtl="0" fontAlgn="base">
        <a:spcBef>
          <a:spcPct val="0"/>
        </a:spcBef>
        <a:spcAft>
          <a:spcPct val="0"/>
        </a:spcAft>
        <a:defRPr sz="3200" b="1">
          <a:solidFill>
            <a:srgbClr val="FF0000"/>
          </a:solidFill>
          <a:latin typeface="Arial" charset="0"/>
        </a:defRPr>
      </a:lvl7pPr>
      <a:lvl8pPr marL="1370890" algn="l" rtl="0" fontAlgn="base">
        <a:spcBef>
          <a:spcPct val="0"/>
        </a:spcBef>
        <a:spcAft>
          <a:spcPct val="0"/>
        </a:spcAft>
        <a:defRPr sz="3200" b="1">
          <a:solidFill>
            <a:srgbClr val="FF0000"/>
          </a:solidFill>
          <a:latin typeface="Arial" charset="0"/>
        </a:defRPr>
      </a:lvl8pPr>
      <a:lvl9pPr marL="1827852" algn="l" rtl="0" fontAlgn="base">
        <a:spcBef>
          <a:spcPct val="0"/>
        </a:spcBef>
        <a:spcAft>
          <a:spcPct val="0"/>
        </a:spcAft>
        <a:defRPr sz="3200" b="1">
          <a:solidFill>
            <a:srgbClr val="FF0000"/>
          </a:solidFill>
          <a:latin typeface="Arial" charset="0"/>
        </a:defRPr>
      </a:lvl9pPr>
    </p:titleStyle>
    <p:bodyStyle>
      <a:lvl1pPr marL="342722" indent="-342722" algn="l" rtl="0" fontAlgn="base">
        <a:spcBef>
          <a:spcPct val="20000"/>
        </a:spcBef>
        <a:spcAft>
          <a:spcPct val="0"/>
        </a:spcAft>
        <a:buChar char="•"/>
        <a:defRPr sz="3200">
          <a:solidFill>
            <a:schemeClr val="tx1"/>
          </a:solidFill>
          <a:latin typeface="+mn-lt"/>
          <a:ea typeface="+mn-ea"/>
          <a:cs typeface="+mn-cs"/>
        </a:defRPr>
      </a:lvl1pPr>
      <a:lvl2pPr marL="742565" indent="-285600" algn="l" rtl="0" fontAlgn="base">
        <a:spcBef>
          <a:spcPct val="20000"/>
        </a:spcBef>
        <a:spcAft>
          <a:spcPct val="0"/>
        </a:spcAft>
        <a:buChar char="–"/>
        <a:defRPr sz="2800">
          <a:solidFill>
            <a:schemeClr val="tx1"/>
          </a:solidFill>
          <a:latin typeface="+mn-lt"/>
        </a:defRPr>
      </a:lvl2pPr>
      <a:lvl3pPr marL="1142410" indent="-228482" algn="l" rtl="0" fontAlgn="base">
        <a:spcBef>
          <a:spcPct val="20000"/>
        </a:spcBef>
        <a:spcAft>
          <a:spcPct val="0"/>
        </a:spcAft>
        <a:buChar char="•"/>
        <a:defRPr sz="2400">
          <a:solidFill>
            <a:schemeClr val="tx1"/>
          </a:solidFill>
          <a:latin typeface="+mn-lt"/>
        </a:defRPr>
      </a:lvl3pPr>
      <a:lvl4pPr marL="1599372" indent="-228482" algn="l" rtl="0" fontAlgn="base">
        <a:spcBef>
          <a:spcPct val="20000"/>
        </a:spcBef>
        <a:spcAft>
          <a:spcPct val="0"/>
        </a:spcAft>
        <a:buChar char="–"/>
        <a:defRPr sz="2000">
          <a:solidFill>
            <a:schemeClr val="tx1"/>
          </a:solidFill>
          <a:latin typeface="+mn-lt"/>
        </a:defRPr>
      </a:lvl4pPr>
      <a:lvl5pPr marL="2054748" indent="-226895" algn="l" rtl="0" fontAlgn="base">
        <a:spcBef>
          <a:spcPct val="20000"/>
        </a:spcBef>
        <a:spcAft>
          <a:spcPct val="0"/>
        </a:spcAft>
        <a:buChar char="»"/>
        <a:defRPr sz="2000">
          <a:solidFill>
            <a:schemeClr val="tx1"/>
          </a:solidFill>
          <a:latin typeface="+mn-lt"/>
        </a:defRPr>
      </a:lvl5pPr>
      <a:lvl6pPr marL="2511711" indent="-226895" algn="l" rtl="0" fontAlgn="base">
        <a:spcBef>
          <a:spcPct val="20000"/>
        </a:spcBef>
        <a:spcAft>
          <a:spcPct val="0"/>
        </a:spcAft>
        <a:buChar char="»"/>
        <a:defRPr sz="2000">
          <a:solidFill>
            <a:schemeClr val="tx1"/>
          </a:solidFill>
          <a:latin typeface="+mn-lt"/>
        </a:defRPr>
      </a:lvl6pPr>
      <a:lvl7pPr marL="2968673" indent="-226895" algn="l" rtl="0" fontAlgn="base">
        <a:spcBef>
          <a:spcPct val="20000"/>
        </a:spcBef>
        <a:spcAft>
          <a:spcPct val="0"/>
        </a:spcAft>
        <a:buChar char="»"/>
        <a:defRPr sz="2000">
          <a:solidFill>
            <a:schemeClr val="tx1"/>
          </a:solidFill>
          <a:latin typeface="+mn-lt"/>
        </a:defRPr>
      </a:lvl7pPr>
      <a:lvl8pPr marL="3425637" indent="-226895" algn="l" rtl="0" fontAlgn="base">
        <a:spcBef>
          <a:spcPct val="20000"/>
        </a:spcBef>
        <a:spcAft>
          <a:spcPct val="0"/>
        </a:spcAft>
        <a:buChar char="»"/>
        <a:defRPr sz="2000">
          <a:solidFill>
            <a:schemeClr val="tx1"/>
          </a:solidFill>
          <a:latin typeface="+mn-lt"/>
        </a:defRPr>
      </a:lvl8pPr>
      <a:lvl9pPr marL="3882600" indent="-2268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988" tIns="45477" rIns="90988" bIns="45477"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988" tIns="45477" rIns="90988" bIns="4547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88" tIns="45477" rIns="90988" bIns="45477" numCol="1" anchor="t" anchorCtr="0" compatLnSpc="1">
            <a:prstTxWarp prst="textNoShape">
              <a:avLst/>
            </a:prstTxWarp>
          </a:bodyPr>
          <a:lstStyle>
            <a:lvl1pPr algn="ctr">
              <a:defRPr sz="1400" noProof="1">
                <a:latin typeface="+mn-lt"/>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446538066"/>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856" algn="ctr" rtl="0" fontAlgn="base">
        <a:spcBef>
          <a:spcPct val="0"/>
        </a:spcBef>
        <a:spcAft>
          <a:spcPct val="0"/>
        </a:spcAft>
        <a:defRPr sz="4400">
          <a:solidFill>
            <a:schemeClr val="tx2"/>
          </a:solidFill>
          <a:latin typeface="Times New Roman" pitchFamily="18" charset="0"/>
        </a:defRPr>
      </a:lvl6pPr>
      <a:lvl7pPr marL="913708" algn="ctr" rtl="0" fontAlgn="base">
        <a:spcBef>
          <a:spcPct val="0"/>
        </a:spcBef>
        <a:spcAft>
          <a:spcPct val="0"/>
        </a:spcAft>
        <a:defRPr sz="4400">
          <a:solidFill>
            <a:schemeClr val="tx2"/>
          </a:solidFill>
          <a:latin typeface="Times New Roman" pitchFamily="18" charset="0"/>
        </a:defRPr>
      </a:lvl7pPr>
      <a:lvl8pPr marL="1370564" algn="ctr" rtl="0" fontAlgn="base">
        <a:spcBef>
          <a:spcPct val="0"/>
        </a:spcBef>
        <a:spcAft>
          <a:spcPct val="0"/>
        </a:spcAft>
        <a:defRPr sz="4400">
          <a:solidFill>
            <a:schemeClr val="tx2"/>
          </a:solidFill>
          <a:latin typeface="Times New Roman" pitchFamily="18" charset="0"/>
        </a:defRPr>
      </a:lvl8pPr>
      <a:lvl9pPr marL="1827419" algn="ctr" rtl="0" fontAlgn="base">
        <a:spcBef>
          <a:spcPct val="0"/>
        </a:spcBef>
        <a:spcAft>
          <a:spcPct val="0"/>
        </a:spcAft>
        <a:defRPr sz="4400">
          <a:solidFill>
            <a:schemeClr val="tx2"/>
          </a:solidFill>
          <a:latin typeface="Times New Roman" pitchFamily="18" charset="0"/>
        </a:defRPr>
      </a:lvl9pPr>
    </p:titleStyle>
    <p:bodyStyle>
      <a:lvl1pPr marL="341136" indent="-341136" algn="l" rtl="0" eaLnBrk="0" fontAlgn="base" hangingPunct="0">
        <a:spcBef>
          <a:spcPct val="20000"/>
        </a:spcBef>
        <a:spcAft>
          <a:spcPct val="0"/>
        </a:spcAft>
        <a:buChar char="•"/>
        <a:defRPr sz="3200">
          <a:solidFill>
            <a:schemeClr val="tx1"/>
          </a:solidFill>
          <a:latin typeface="+mn-lt"/>
          <a:ea typeface="+mn-ea"/>
          <a:cs typeface="+mn-cs"/>
        </a:defRPr>
      </a:lvl1pPr>
      <a:lvl2pPr marL="740979" indent="-284018" algn="l" rtl="0" eaLnBrk="0" fontAlgn="base" hangingPunct="0">
        <a:spcBef>
          <a:spcPct val="20000"/>
        </a:spcBef>
        <a:spcAft>
          <a:spcPct val="0"/>
        </a:spcAft>
        <a:buChar char="–"/>
        <a:defRPr sz="2800">
          <a:solidFill>
            <a:schemeClr val="tx1"/>
          </a:solidFill>
          <a:latin typeface="+mn-lt"/>
        </a:defRPr>
      </a:lvl2pPr>
      <a:lvl3pPr marL="1140821" indent="-226895" algn="l" rtl="0" eaLnBrk="0" fontAlgn="base" hangingPunct="0">
        <a:spcBef>
          <a:spcPct val="20000"/>
        </a:spcBef>
        <a:spcAft>
          <a:spcPct val="0"/>
        </a:spcAft>
        <a:buChar char="•"/>
        <a:defRPr sz="2400">
          <a:solidFill>
            <a:schemeClr val="tx1"/>
          </a:solidFill>
          <a:latin typeface="+mn-lt"/>
        </a:defRPr>
      </a:lvl3pPr>
      <a:lvl4pPr marL="1597783" indent="-226895" algn="l" rtl="0" eaLnBrk="0" fontAlgn="base" hangingPunct="0">
        <a:spcBef>
          <a:spcPct val="20000"/>
        </a:spcBef>
        <a:spcAft>
          <a:spcPct val="0"/>
        </a:spcAft>
        <a:buChar char="–"/>
        <a:defRPr sz="2000">
          <a:solidFill>
            <a:schemeClr val="tx1"/>
          </a:solidFill>
          <a:latin typeface="+mn-lt"/>
        </a:defRPr>
      </a:lvl4pPr>
      <a:lvl5pPr marL="2053160" indent="-225308" algn="l" rtl="0" eaLnBrk="0" fontAlgn="base" hangingPunct="0">
        <a:spcBef>
          <a:spcPct val="20000"/>
        </a:spcBef>
        <a:spcAft>
          <a:spcPct val="0"/>
        </a:spcAft>
        <a:buChar char="»"/>
        <a:defRPr sz="2000">
          <a:solidFill>
            <a:schemeClr val="tx1"/>
          </a:solidFill>
          <a:latin typeface="+mn-lt"/>
        </a:defRPr>
      </a:lvl5pPr>
      <a:lvl6pPr marL="2511115" indent="-226842" algn="l" rtl="0" fontAlgn="base">
        <a:spcBef>
          <a:spcPct val="20000"/>
        </a:spcBef>
        <a:spcAft>
          <a:spcPct val="0"/>
        </a:spcAft>
        <a:buChar char="»"/>
        <a:defRPr sz="2000">
          <a:solidFill>
            <a:schemeClr val="tx1"/>
          </a:solidFill>
          <a:latin typeface="+mn-lt"/>
        </a:defRPr>
      </a:lvl6pPr>
      <a:lvl7pPr marL="2967970" indent="-226842" algn="l" rtl="0" fontAlgn="base">
        <a:spcBef>
          <a:spcPct val="20000"/>
        </a:spcBef>
        <a:spcAft>
          <a:spcPct val="0"/>
        </a:spcAft>
        <a:buChar char="»"/>
        <a:defRPr sz="2000">
          <a:solidFill>
            <a:schemeClr val="tx1"/>
          </a:solidFill>
          <a:latin typeface="+mn-lt"/>
        </a:defRPr>
      </a:lvl7pPr>
      <a:lvl8pPr marL="3424825" indent="-226842" algn="l" rtl="0" fontAlgn="base">
        <a:spcBef>
          <a:spcPct val="20000"/>
        </a:spcBef>
        <a:spcAft>
          <a:spcPct val="0"/>
        </a:spcAft>
        <a:buChar char="»"/>
        <a:defRPr sz="2000">
          <a:solidFill>
            <a:schemeClr val="tx1"/>
          </a:solidFill>
          <a:latin typeface="+mn-lt"/>
        </a:defRPr>
      </a:lvl8pPr>
      <a:lvl9pPr marL="3881678" indent="-22684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708" rtl="0" eaLnBrk="1" latinLnBrk="0" hangingPunct="1">
        <a:defRPr sz="1800" kern="1200">
          <a:solidFill>
            <a:schemeClr val="tx1"/>
          </a:solidFill>
          <a:latin typeface="+mn-lt"/>
          <a:ea typeface="+mn-ea"/>
          <a:cs typeface="+mn-cs"/>
        </a:defRPr>
      </a:lvl1pPr>
      <a:lvl2pPr marL="456856" algn="l" defTabSz="913708" rtl="0" eaLnBrk="1" latinLnBrk="0" hangingPunct="1">
        <a:defRPr sz="1800" kern="1200">
          <a:solidFill>
            <a:schemeClr val="tx1"/>
          </a:solidFill>
          <a:latin typeface="+mn-lt"/>
          <a:ea typeface="+mn-ea"/>
          <a:cs typeface="+mn-cs"/>
        </a:defRPr>
      </a:lvl2pPr>
      <a:lvl3pPr marL="913708" algn="l" defTabSz="913708" rtl="0" eaLnBrk="1" latinLnBrk="0" hangingPunct="1">
        <a:defRPr sz="1800" kern="1200">
          <a:solidFill>
            <a:schemeClr val="tx1"/>
          </a:solidFill>
          <a:latin typeface="+mn-lt"/>
          <a:ea typeface="+mn-ea"/>
          <a:cs typeface="+mn-cs"/>
        </a:defRPr>
      </a:lvl3pPr>
      <a:lvl4pPr marL="1370564" algn="l" defTabSz="913708" rtl="0" eaLnBrk="1" latinLnBrk="0" hangingPunct="1">
        <a:defRPr sz="1800" kern="1200">
          <a:solidFill>
            <a:schemeClr val="tx1"/>
          </a:solidFill>
          <a:latin typeface="+mn-lt"/>
          <a:ea typeface="+mn-ea"/>
          <a:cs typeface="+mn-cs"/>
        </a:defRPr>
      </a:lvl4pPr>
      <a:lvl5pPr marL="1827419" algn="l" defTabSz="913708" rtl="0" eaLnBrk="1" latinLnBrk="0" hangingPunct="1">
        <a:defRPr sz="1800" kern="1200">
          <a:solidFill>
            <a:schemeClr val="tx1"/>
          </a:solidFill>
          <a:latin typeface="+mn-lt"/>
          <a:ea typeface="+mn-ea"/>
          <a:cs typeface="+mn-cs"/>
        </a:defRPr>
      </a:lvl5pPr>
      <a:lvl6pPr marL="2284273" algn="l" defTabSz="913708" rtl="0" eaLnBrk="1" latinLnBrk="0" hangingPunct="1">
        <a:defRPr sz="1800" kern="1200">
          <a:solidFill>
            <a:schemeClr val="tx1"/>
          </a:solidFill>
          <a:latin typeface="+mn-lt"/>
          <a:ea typeface="+mn-ea"/>
          <a:cs typeface="+mn-cs"/>
        </a:defRPr>
      </a:lvl6pPr>
      <a:lvl7pPr marL="2741127" algn="l" defTabSz="913708" rtl="0" eaLnBrk="1" latinLnBrk="0" hangingPunct="1">
        <a:defRPr sz="1800" kern="1200">
          <a:solidFill>
            <a:schemeClr val="tx1"/>
          </a:solidFill>
          <a:latin typeface="+mn-lt"/>
          <a:ea typeface="+mn-ea"/>
          <a:cs typeface="+mn-cs"/>
        </a:defRPr>
      </a:lvl7pPr>
      <a:lvl8pPr marL="3197983" algn="l" defTabSz="913708" rtl="0" eaLnBrk="1" latinLnBrk="0" hangingPunct="1">
        <a:defRPr sz="1800" kern="1200">
          <a:solidFill>
            <a:schemeClr val="tx1"/>
          </a:solidFill>
          <a:latin typeface="+mn-lt"/>
          <a:ea typeface="+mn-ea"/>
          <a:cs typeface="+mn-cs"/>
        </a:defRPr>
      </a:lvl8pPr>
      <a:lvl9pPr marL="3654837" algn="l" defTabSz="91370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4.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506"/>
            <a:ext cx="9144000" cy="6858000"/>
          </a:xfrm>
          <a:prstGeom prst="rect">
            <a:avLst/>
          </a:prstGeom>
        </p:spPr>
      </p:pic>
      <p:sp>
        <p:nvSpPr>
          <p:cNvPr id="3" name="TextBox 2"/>
          <p:cNvSpPr txBox="1"/>
          <p:nvPr/>
        </p:nvSpPr>
        <p:spPr>
          <a:xfrm>
            <a:off x="-941352" y="2786604"/>
            <a:ext cx="6698041" cy="830997"/>
          </a:xfrm>
          <a:prstGeom prst="rect">
            <a:avLst/>
          </a:prstGeom>
          <a:noFill/>
        </p:spPr>
        <p:txBody>
          <a:bodyPr wrap="square" rtlCol="0">
            <a:spAutoFit/>
          </a:bodyPr>
          <a:lstStyle/>
          <a:p>
            <a:pPr algn="ctr"/>
            <a:r>
              <a:rPr lang="en-US" sz="2400" dirty="0" smtClean="0">
                <a:solidFill>
                  <a:schemeClr val="bg1"/>
                </a:solidFill>
              </a:rPr>
              <a:t>Art McDonald </a:t>
            </a:r>
          </a:p>
          <a:p>
            <a:pPr algn="ctr"/>
            <a:r>
              <a:rPr lang="en-US" sz="2400" dirty="0" smtClean="0">
                <a:solidFill>
                  <a:schemeClr val="bg1"/>
                </a:solidFill>
              </a:rPr>
              <a:t>Queen’s University, Kingston, Canada</a:t>
            </a:r>
            <a:endParaRPr lang="en-US" sz="2400" dirty="0">
              <a:solidFill>
                <a:schemeClr val="bg1"/>
              </a:solidFill>
            </a:endParaRPr>
          </a:p>
        </p:txBody>
      </p:sp>
      <p:sp>
        <p:nvSpPr>
          <p:cNvPr id="4" name="TextBox 3"/>
          <p:cNvSpPr txBox="1"/>
          <p:nvPr/>
        </p:nvSpPr>
        <p:spPr>
          <a:xfrm>
            <a:off x="-414072" y="51762"/>
            <a:ext cx="10069904" cy="584775"/>
          </a:xfrm>
          <a:prstGeom prst="rect">
            <a:avLst/>
          </a:prstGeom>
          <a:noFill/>
        </p:spPr>
        <p:txBody>
          <a:bodyPr wrap="square" rtlCol="0">
            <a:spAutoFit/>
          </a:bodyPr>
          <a:lstStyle/>
          <a:p>
            <a:pPr algn="ctr"/>
            <a:r>
              <a:rPr lang="en-US" sz="3200" b="1" dirty="0" smtClean="0">
                <a:solidFill>
                  <a:schemeClr val="bg1"/>
                </a:solidFill>
                <a:latin typeface="Calibri" panose="020F0502020204030204" pitchFamily="34" charset="0"/>
              </a:rPr>
              <a:t>Neutrinos: What are they and why should you care?</a:t>
            </a:r>
          </a:p>
        </p:txBody>
      </p:sp>
      <p:sp>
        <p:nvSpPr>
          <p:cNvPr id="5" name="TextBox 4"/>
          <p:cNvSpPr txBox="1"/>
          <p:nvPr/>
        </p:nvSpPr>
        <p:spPr>
          <a:xfrm>
            <a:off x="4438867" y="2610417"/>
            <a:ext cx="5815066" cy="461665"/>
          </a:xfrm>
          <a:prstGeom prst="rect">
            <a:avLst/>
          </a:prstGeom>
          <a:noFill/>
        </p:spPr>
        <p:txBody>
          <a:bodyPr wrap="square" rtlCol="0">
            <a:spAutoFit/>
          </a:bodyPr>
          <a:lstStyle/>
          <a:p>
            <a:pPr algn="ctr"/>
            <a:r>
              <a:rPr lang="en-US" sz="2400" b="1" dirty="0" smtClean="0">
                <a:solidFill>
                  <a:schemeClr val="bg1"/>
                </a:solidFill>
              </a:rPr>
              <a:t>Neutrino 2018, Heidelberg</a:t>
            </a:r>
          </a:p>
        </p:txBody>
      </p:sp>
    </p:spTree>
    <p:extLst>
      <p:ext uri="{BB962C8B-B14F-4D97-AF65-F5344CB8AC3E}">
        <p14:creationId xmlns:p14="http://schemas.microsoft.com/office/powerpoint/2010/main" val="389102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pic>
        <p:nvPicPr>
          <p:cNvPr id="2" name="sn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7584" y="404664"/>
            <a:ext cx="7776864" cy="5832648"/>
          </a:xfrm>
          <a:prstGeom prst="rect">
            <a:avLst/>
          </a:prstGeom>
        </p:spPr>
      </p:pic>
    </p:spTree>
    <p:extLst>
      <p:ext uri="{BB962C8B-B14F-4D97-AF65-F5344CB8AC3E}">
        <p14:creationId xmlns:p14="http://schemas.microsoft.com/office/powerpoint/2010/main" val="26173920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pic>
        <p:nvPicPr>
          <p:cNvPr id="4" name="Picture 16" descr="Nlights"/>
          <p:cNvPicPr>
            <a:picLocks noChangeAspect="1" noChangeArrowheads="1"/>
          </p:cNvPicPr>
          <p:nvPr/>
        </p:nvPicPr>
        <p:blipFill>
          <a:blip r:embed="rId3">
            <a:extLst>
              <a:ext uri="{28A0092B-C50C-407E-A947-70E740481C1C}">
                <a14:useLocalDpi xmlns:a14="http://schemas.microsoft.com/office/drawing/2010/main" val="0"/>
              </a:ext>
            </a:extLst>
          </a:blip>
          <a:srcRect t="14076" r="-2"/>
          <a:stretch>
            <a:fillRect/>
          </a:stretch>
        </p:blipFill>
        <p:spPr bwMode="auto">
          <a:xfrm>
            <a:off x="0" y="978003"/>
            <a:ext cx="9118638" cy="58760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712" y="151074"/>
            <a:ext cx="86112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dirty="0" smtClean="0">
                <a:solidFill>
                  <a:schemeClr val="bg1"/>
                </a:solidFill>
                <a:latin typeface="Times New Roman"/>
              </a:rPr>
              <a:t>If SNOLAB were not 2 km underground</a:t>
            </a:r>
            <a:r>
              <a:rPr kumimoji="0" lang="en-CA" sz="2000" b="1" i="0" u="none" strike="noStrike" kern="1200" cap="none" spc="0" normalizeH="0" baseline="0" noProof="0" dirty="0" smtClean="0">
                <a:ln>
                  <a:noFill/>
                </a:ln>
                <a:solidFill>
                  <a:schemeClr val="bg1"/>
                </a:solidFill>
                <a:effectLst/>
                <a:uLnTx/>
                <a:uFillTx/>
                <a:latin typeface="Times New Roman"/>
                <a:ea typeface="+mn-ea"/>
                <a:cs typeface="+mn-cs"/>
              </a:rPr>
              <a:t> the cosmic rays would make our detector glow like the Northern Lights (Aurora Borealis)</a:t>
            </a:r>
            <a:endParaRPr kumimoji="0" lang="en-CA" sz="2000" b="1" i="0" u="none" strike="noStrike" kern="1200" cap="none" spc="0" normalizeH="0" baseline="0" noProof="0" dirty="0">
              <a:ln>
                <a:noFill/>
              </a:ln>
              <a:solidFill>
                <a:schemeClr val="bg1"/>
              </a:solidFill>
              <a:effectLst/>
              <a:uLnTx/>
              <a:uFillTx/>
              <a:latin typeface="Times New Roman"/>
              <a:ea typeface="+mn-ea"/>
              <a:cs typeface="+mn-cs"/>
            </a:endParaRPr>
          </a:p>
        </p:txBody>
      </p:sp>
      <p:sp>
        <p:nvSpPr>
          <p:cNvPr id="6" name="TextBox 5"/>
          <p:cNvSpPr txBox="1"/>
          <p:nvPr/>
        </p:nvSpPr>
        <p:spPr>
          <a:xfrm>
            <a:off x="79526" y="1117150"/>
            <a:ext cx="1653872"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chemeClr val="bg1"/>
                </a:solidFill>
                <a:effectLst/>
                <a:uLnTx/>
                <a:uFillTx/>
                <a:latin typeface="Times New Roman"/>
                <a:ea typeface="+mn-ea"/>
                <a:cs typeface="+mn-cs"/>
              </a:rPr>
              <a:t>Sudbury during a solar storm</a:t>
            </a:r>
            <a:endParaRPr kumimoji="0" lang="en-CA" sz="1800" b="1" i="0" u="none" strike="noStrike" kern="1200" cap="none" spc="0" normalizeH="0" baseline="0" noProof="0" dirty="0">
              <a:ln>
                <a:noFill/>
              </a:ln>
              <a:solidFill>
                <a:schemeClr val="bg1"/>
              </a:solidFill>
              <a:effectLst/>
              <a:uLnTx/>
              <a:uFillTx/>
              <a:latin typeface="Times New Roman"/>
              <a:ea typeface="+mn-ea"/>
              <a:cs typeface="+mn-cs"/>
            </a:endParaRPr>
          </a:p>
        </p:txBody>
      </p:sp>
    </p:spTree>
    <p:extLst>
      <p:ext uri="{BB962C8B-B14F-4D97-AF65-F5344CB8AC3E}">
        <p14:creationId xmlns:p14="http://schemas.microsoft.com/office/powerpoint/2010/main" val="344302390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TextBox 1"/>
          <p:cNvSpPr txBox="1"/>
          <p:nvPr/>
        </p:nvSpPr>
        <p:spPr>
          <a:xfrm>
            <a:off x="707365" y="253036"/>
            <a:ext cx="7527986" cy="523220"/>
          </a:xfrm>
          <a:prstGeom prst="rect">
            <a:avLst/>
          </a:prstGeom>
          <a:noFill/>
        </p:spPr>
        <p:txBody>
          <a:bodyPr wrap="square" rtlCol="0">
            <a:spAutoFit/>
          </a:bodyPr>
          <a:lstStyle/>
          <a:p>
            <a:r>
              <a:rPr lang="en-CA" sz="2800" b="1" dirty="0" smtClean="0">
                <a:solidFill>
                  <a:schemeClr val="bg1"/>
                </a:solidFill>
              </a:rPr>
              <a:t>Neutrino Properties From Recent Experiments</a:t>
            </a:r>
            <a:endParaRPr lang="en-CA" sz="2800" b="1" dirty="0">
              <a:solidFill>
                <a:schemeClr val="bg1"/>
              </a:solidFill>
            </a:endParaRPr>
          </a:p>
        </p:txBody>
      </p:sp>
      <p:sp>
        <p:nvSpPr>
          <p:cNvPr id="3" name="TextBox 2"/>
          <p:cNvSpPr txBox="1"/>
          <p:nvPr/>
        </p:nvSpPr>
        <p:spPr>
          <a:xfrm>
            <a:off x="419819" y="1000660"/>
            <a:ext cx="8367622" cy="5262979"/>
          </a:xfrm>
          <a:prstGeom prst="rect">
            <a:avLst/>
          </a:prstGeom>
          <a:noFill/>
        </p:spPr>
        <p:txBody>
          <a:bodyPr wrap="square" rtlCol="0">
            <a:spAutoFit/>
          </a:bodyPr>
          <a:lstStyle/>
          <a:p>
            <a:pPr marL="285750" indent="-285750">
              <a:buFont typeface="Arial" panose="020B0604020202020204" pitchFamily="34" charset="0"/>
              <a:buChar char="•"/>
            </a:pPr>
            <a:r>
              <a:rPr lang="en-CA" sz="2400" b="1" dirty="0" smtClean="0">
                <a:solidFill>
                  <a:schemeClr val="bg1"/>
                </a:solidFill>
              </a:rPr>
              <a:t>A number of experiments have observed neutrinos from the sun and we have learned:</a:t>
            </a:r>
          </a:p>
          <a:p>
            <a:pPr marL="742950" lvl="1" indent="-285750">
              <a:buFont typeface="Arial" panose="020B0604020202020204" pitchFamily="34" charset="0"/>
              <a:buChar char="•"/>
            </a:pPr>
            <a:endParaRPr lang="en-CA" sz="2400" b="1" dirty="0" smtClean="0">
              <a:solidFill>
                <a:schemeClr val="bg1"/>
              </a:solidFill>
            </a:endParaRPr>
          </a:p>
          <a:p>
            <a:pPr marL="742950" lvl="1" indent="-285750">
              <a:buFont typeface="Arial" panose="020B0604020202020204" pitchFamily="34" charset="0"/>
              <a:buChar char="•"/>
            </a:pPr>
            <a:r>
              <a:rPr lang="en-CA" sz="2400" b="1" dirty="0" smtClean="0">
                <a:solidFill>
                  <a:schemeClr val="bg1"/>
                </a:solidFill>
              </a:rPr>
              <a:t>The highest energy neutrinos produced in the core of the sun </a:t>
            </a:r>
            <a:r>
              <a:rPr lang="en-CA" sz="2400" b="1" dirty="0" smtClean="0">
                <a:solidFill>
                  <a:srgbClr val="FFFF00"/>
                </a:solidFill>
              </a:rPr>
              <a:t>change their flavour </a:t>
            </a:r>
            <a:r>
              <a:rPr lang="en-CA" sz="2400" b="1" dirty="0" smtClean="0">
                <a:solidFill>
                  <a:schemeClr val="bg1"/>
                </a:solidFill>
              </a:rPr>
              <a:t>before reaching our detectors. (SNO, </a:t>
            </a:r>
            <a:r>
              <a:rPr lang="en-CA" sz="2400" b="1" dirty="0" err="1" smtClean="0">
                <a:solidFill>
                  <a:schemeClr val="bg1"/>
                </a:solidFill>
              </a:rPr>
              <a:t>Borexino</a:t>
            </a:r>
            <a:r>
              <a:rPr lang="en-CA" sz="2400" b="1" dirty="0" smtClean="0">
                <a:solidFill>
                  <a:schemeClr val="bg1"/>
                </a:solidFill>
              </a:rPr>
              <a:t>, </a:t>
            </a:r>
            <a:r>
              <a:rPr lang="en-CA" sz="2400" b="1" dirty="0" err="1" smtClean="0">
                <a:solidFill>
                  <a:schemeClr val="bg1"/>
                </a:solidFill>
              </a:rPr>
              <a:t>SuperKamiokande</a:t>
            </a:r>
            <a:r>
              <a:rPr lang="en-CA" sz="2400" b="1" dirty="0" smtClean="0">
                <a:solidFill>
                  <a:schemeClr val="bg1"/>
                </a:solidFill>
              </a:rPr>
              <a:t> + others)</a:t>
            </a:r>
          </a:p>
          <a:p>
            <a:pPr marL="742950" lvl="1" indent="-285750">
              <a:buFont typeface="Arial" panose="020B0604020202020204" pitchFamily="34" charset="0"/>
              <a:buChar char="•"/>
            </a:pPr>
            <a:endParaRPr lang="en-CA" sz="2400" b="1" dirty="0" smtClean="0">
              <a:solidFill>
                <a:schemeClr val="bg1"/>
              </a:solidFill>
            </a:endParaRPr>
          </a:p>
          <a:p>
            <a:pPr marL="742950" lvl="1" indent="-285750">
              <a:buFont typeface="Arial" panose="020B0604020202020204" pitchFamily="34" charset="0"/>
              <a:buChar char="•"/>
            </a:pPr>
            <a:r>
              <a:rPr lang="en-CA" sz="2400" b="1" dirty="0" smtClean="0">
                <a:solidFill>
                  <a:schemeClr val="bg1"/>
                </a:solidFill>
              </a:rPr>
              <a:t>This observation, combined with other measurements of neutrinos from the atmosphere and accelerators here on earth implies that </a:t>
            </a:r>
            <a:r>
              <a:rPr lang="en-CA" sz="2400" b="1" dirty="0" smtClean="0">
                <a:solidFill>
                  <a:srgbClr val="FFFF00"/>
                </a:solidFill>
              </a:rPr>
              <a:t>neutrinos have a small but finite mass</a:t>
            </a:r>
            <a:r>
              <a:rPr lang="en-CA" sz="2400" b="1" dirty="0" smtClean="0">
                <a:solidFill>
                  <a:schemeClr val="bg1"/>
                </a:solidFill>
              </a:rPr>
              <a:t> and requires change to the Standard Model.</a:t>
            </a:r>
          </a:p>
          <a:p>
            <a:pPr marL="742950" lvl="1" indent="-285750">
              <a:buFont typeface="Arial" panose="020B0604020202020204" pitchFamily="34" charset="0"/>
              <a:buChar char="•"/>
            </a:pPr>
            <a:endParaRPr lang="en-CA" sz="2400" b="1" dirty="0" smtClean="0">
              <a:solidFill>
                <a:schemeClr val="bg1"/>
              </a:solidFill>
            </a:endParaRPr>
          </a:p>
          <a:p>
            <a:pPr marL="742950" lvl="1" indent="-285750">
              <a:buFont typeface="Arial" panose="020B0604020202020204" pitchFamily="34" charset="0"/>
              <a:buChar char="•"/>
            </a:pPr>
            <a:r>
              <a:rPr lang="en-CA" sz="2400" b="1" dirty="0" smtClean="0">
                <a:solidFill>
                  <a:srgbClr val="FF0000"/>
                </a:solidFill>
              </a:rPr>
              <a:t>The calculations of how the sun burns are very accurate.</a:t>
            </a:r>
          </a:p>
          <a:p>
            <a:pPr lvl="1"/>
            <a:r>
              <a:rPr lang="en-CA" sz="2400" b="1" dirty="0" smtClean="0">
                <a:solidFill>
                  <a:srgbClr val="FF0000"/>
                </a:solidFill>
              </a:rPr>
              <a:t>(Numbers of neutrinos match calculations within 10%).</a:t>
            </a:r>
            <a:endParaRPr lang="en-CA" sz="2400" b="1" dirty="0">
              <a:solidFill>
                <a:srgbClr val="FF0000"/>
              </a:solidFill>
            </a:endParaRPr>
          </a:p>
        </p:txBody>
      </p:sp>
    </p:spTree>
    <p:extLst>
      <p:ext uri="{BB962C8B-B14F-4D97-AF65-F5344CB8AC3E}">
        <p14:creationId xmlns:p14="http://schemas.microsoft.com/office/powerpoint/2010/main" val="251008535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09" y="1335232"/>
            <a:ext cx="4779818" cy="4779818"/>
          </a:xfrm>
          <a:prstGeom prst="rect">
            <a:avLst/>
          </a:prstGeom>
        </p:spPr>
      </p:pic>
      <p:sp>
        <p:nvSpPr>
          <p:cNvPr id="3" name="TextBox 2"/>
          <p:cNvSpPr txBox="1"/>
          <p:nvPr/>
        </p:nvSpPr>
        <p:spPr>
          <a:xfrm>
            <a:off x="748145" y="659823"/>
            <a:ext cx="3673187" cy="369332"/>
          </a:xfrm>
          <a:prstGeom prst="rect">
            <a:avLst/>
          </a:prstGeom>
          <a:noFill/>
        </p:spPr>
        <p:txBody>
          <a:bodyPr wrap="square" rtlCol="0">
            <a:spAutoFit/>
          </a:bodyPr>
          <a:lstStyle/>
          <a:p>
            <a:r>
              <a:rPr lang="en-CA" dirty="0" smtClean="0"/>
              <a:t>The CNO Cycle in the Sun</a:t>
            </a:r>
            <a:endParaRPr lang="en-CA" dirty="0"/>
          </a:p>
        </p:txBody>
      </p:sp>
      <p:sp>
        <p:nvSpPr>
          <p:cNvPr id="5" name="TextBox 4"/>
          <p:cNvSpPr txBox="1"/>
          <p:nvPr/>
        </p:nvSpPr>
        <p:spPr>
          <a:xfrm>
            <a:off x="5304670" y="1132894"/>
            <a:ext cx="3514877" cy="4647426"/>
          </a:xfrm>
          <a:prstGeom prst="rect">
            <a:avLst/>
          </a:prstGeom>
          <a:noFill/>
          <a:ln>
            <a:solidFill>
              <a:srgbClr val="FFFFFF"/>
            </a:solidFill>
          </a:ln>
        </p:spPr>
        <p:txBody>
          <a:bodyPr wrap="square" rtlCol="0">
            <a:spAutoFit/>
          </a:bodyPr>
          <a:lstStyle/>
          <a:p>
            <a:r>
              <a:rPr lang="en-CA" sz="2400" b="1" dirty="0">
                <a:solidFill>
                  <a:srgbClr val="FFFFFF"/>
                </a:solidFill>
                <a:latin typeface="Arial" charset="0"/>
              </a:rPr>
              <a:t>Why is it important for us to know these details about the sun &amp; neutrinos</a:t>
            </a:r>
            <a:r>
              <a:rPr lang="en-CA" sz="2400" b="1" dirty="0" smtClean="0">
                <a:solidFill>
                  <a:srgbClr val="FFFFFF"/>
                </a:solidFill>
                <a:latin typeface="Arial" charset="0"/>
              </a:rPr>
              <a:t>?</a:t>
            </a:r>
            <a:endParaRPr lang="en-CA" b="1" dirty="0" smtClean="0">
              <a:solidFill>
                <a:srgbClr val="FFFFFF"/>
              </a:solidFill>
              <a:latin typeface="Arial" charset="0"/>
            </a:endParaRPr>
          </a:p>
          <a:p>
            <a:endParaRPr lang="en-CA" b="1" dirty="0">
              <a:solidFill>
                <a:srgbClr val="FFFFFF"/>
              </a:solidFill>
              <a:latin typeface="Arial" charset="0"/>
            </a:endParaRPr>
          </a:p>
          <a:p>
            <a:pPr marL="285750" indent="-285750">
              <a:buFont typeface="Arial" panose="020B0604020202020204" pitchFamily="34" charset="0"/>
              <a:buChar char="•"/>
            </a:pPr>
            <a:endParaRPr lang="en-CA" b="1" dirty="0" smtClean="0">
              <a:solidFill>
                <a:srgbClr val="FFFFFF"/>
              </a:solidFill>
              <a:latin typeface="Arial" charset="0"/>
            </a:endParaRPr>
          </a:p>
          <a:p>
            <a:r>
              <a:rPr lang="en-CA" b="1" u="sng" dirty="0" smtClean="0">
                <a:latin typeface="Arial" charset="0"/>
              </a:rPr>
              <a:t>1. Understanding Our </a:t>
            </a:r>
            <a:r>
              <a:rPr lang="en-CA" b="1" u="sng" dirty="0">
                <a:latin typeface="Arial" charset="0"/>
              </a:rPr>
              <a:t>Origins</a:t>
            </a:r>
            <a:r>
              <a:rPr lang="en-CA" dirty="0">
                <a:latin typeface="Arial" charset="0"/>
              </a:rPr>
              <a:t>: </a:t>
            </a:r>
            <a:r>
              <a:rPr lang="en-CA" dirty="0">
                <a:solidFill>
                  <a:srgbClr val="FFFFFF"/>
                </a:solidFill>
                <a:latin typeface="Arial" charset="0"/>
              </a:rPr>
              <a:t>Most of the elements from which we are made </a:t>
            </a:r>
            <a:r>
              <a:rPr lang="en-CA" sz="2000" b="1" dirty="0">
                <a:solidFill>
                  <a:srgbClr val="FFFFFF"/>
                </a:solidFill>
                <a:latin typeface="Arial" charset="0"/>
              </a:rPr>
              <a:t>(C, N, O) </a:t>
            </a:r>
            <a:r>
              <a:rPr lang="en-CA" dirty="0">
                <a:solidFill>
                  <a:srgbClr val="FFFFFF"/>
                </a:solidFill>
                <a:latin typeface="Arial" charset="0"/>
              </a:rPr>
              <a:t>were </a:t>
            </a:r>
            <a:r>
              <a:rPr lang="en-CA" b="1" dirty="0">
                <a:solidFill>
                  <a:srgbClr val="FFFFFF"/>
                </a:solidFill>
                <a:latin typeface="Arial" charset="0"/>
              </a:rPr>
              <a:t>produced</a:t>
            </a:r>
            <a:r>
              <a:rPr lang="en-CA" dirty="0">
                <a:solidFill>
                  <a:srgbClr val="FFFFFF"/>
                </a:solidFill>
                <a:latin typeface="Arial" charset="0"/>
              </a:rPr>
              <a:t> in the nuclear processes in the center of stars like the sun or in collapsing stars called supernovae.</a:t>
            </a:r>
            <a:endParaRPr lang="en-CA" b="1" dirty="0">
              <a:solidFill>
                <a:srgbClr val="FFFFFF"/>
              </a:solidFill>
              <a:latin typeface="Arial" charset="0"/>
            </a:endParaRPr>
          </a:p>
          <a:p>
            <a:endParaRPr lang="en-CA" dirty="0">
              <a:solidFill>
                <a:srgbClr val="FFFFFF"/>
              </a:solidFill>
              <a:latin typeface="Arial" charset="0"/>
            </a:endParaRPr>
          </a:p>
          <a:p>
            <a:endParaRPr lang="en-CA" dirty="0"/>
          </a:p>
        </p:txBody>
      </p:sp>
    </p:spTree>
    <p:extLst>
      <p:ext uri="{BB962C8B-B14F-4D97-AF65-F5344CB8AC3E}">
        <p14:creationId xmlns:p14="http://schemas.microsoft.com/office/powerpoint/2010/main" val="394429141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0092"/>
            <a:ext cx="9144000" cy="4077815"/>
          </a:xfrm>
          <a:prstGeom prst="rect">
            <a:avLst/>
          </a:prstGeom>
        </p:spPr>
      </p:pic>
      <p:sp>
        <p:nvSpPr>
          <p:cNvPr id="2" name="TextBox 1"/>
          <p:cNvSpPr txBox="1"/>
          <p:nvPr/>
        </p:nvSpPr>
        <p:spPr>
          <a:xfrm>
            <a:off x="327203" y="258821"/>
            <a:ext cx="88167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smtClean="0">
                <a:solidFill>
                  <a:srgbClr val="FFFF00"/>
                </a:solidFill>
                <a:latin typeface="Arial Black"/>
              </a:rPr>
              <a:t>A</a:t>
            </a:r>
            <a:r>
              <a:rPr kumimoji="0" lang="en-CA" sz="1800" b="0" i="0" u="none" strike="noStrike" kern="1200" cap="none" spc="0" normalizeH="0" baseline="0" noProof="0" dirty="0" smtClean="0">
                <a:ln>
                  <a:noFill/>
                </a:ln>
                <a:solidFill>
                  <a:srgbClr val="FFFF00"/>
                </a:solidFill>
                <a:effectLst/>
                <a:uLnTx/>
                <a:uFillTx/>
                <a:latin typeface="Arial Black"/>
                <a:ea typeface="+mn-ea"/>
                <a:cs typeface="+mn-cs"/>
              </a:rPr>
              <a:t>tomic elements are created in the Big Bang, by nuclear reactions in stars like the sun, in supernovae explosions and in the collisions of neutron stars.</a:t>
            </a:r>
            <a:endParaRPr kumimoji="0" lang="en-CA" sz="1800" b="0" i="0" u="none" strike="noStrike" kern="1200" cap="none" spc="0" normalizeH="0" baseline="0" noProof="0" dirty="0">
              <a:ln>
                <a:noFill/>
              </a:ln>
              <a:solidFill>
                <a:srgbClr val="FFFF00"/>
              </a:solidFill>
              <a:effectLst/>
              <a:uLnTx/>
              <a:uFillTx/>
              <a:latin typeface="Arial Black"/>
              <a:ea typeface="+mn-ea"/>
              <a:cs typeface="+mn-cs"/>
            </a:endParaRPr>
          </a:p>
        </p:txBody>
      </p:sp>
      <p:sp>
        <p:nvSpPr>
          <p:cNvPr id="4" name="TextBox 3"/>
          <p:cNvSpPr txBox="1"/>
          <p:nvPr/>
        </p:nvSpPr>
        <p:spPr>
          <a:xfrm flipH="1">
            <a:off x="591242" y="5538174"/>
            <a:ext cx="80903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FF00"/>
                </a:solidFill>
                <a:effectLst/>
                <a:uLnTx/>
                <a:uFillTx/>
                <a:latin typeface="Arial Black"/>
                <a:ea typeface="+mn-ea"/>
                <a:cs typeface="+mn-cs"/>
              </a:rPr>
              <a:t>It is now possible to calculate the abundances of each of the elements within</a:t>
            </a:r>
            <a:r>
              <a:rPr kumimoji="0" lang="en-CA" sz="1800" b="0" i="0" u="none" strike="noStrike" kern="1200" cap="none" spc="0" normalizeH="0" noProof="0" dirty="0" smtClean="0">
                <a:ln>
                  <a:noFill/>
                </a:ln>
                <a:solidFill>
                  <a:srgbClr val="FFFF00"/>
                </a:solidFill>
                <a:effectLst/>
                <a:uLnTx/>
                <a:uFillTx/>
                <a:latin typeface="Arial Black"/>
                <a:ea typeface="+mn-ea"/>
                <a:cs typeface="+mn-cs"/>
              </a:rPr>
              <a:t> a factor of two up to iron even though they differ by factors of more than 10,000</a:t>
            </a:r>
            <a:r>
              <a:rPr kumimoji="0" lang="en-CA" sz="1800" b="0" i="0" u="none" strike="noStrike" kern="1200" cap="none" spc="0" normalizeH="0" baseline="0" noProof="0" dirty="0" smtClean="0">
                <a:ln>
                  <a:noFill/>
                </a:ln>
                <a:solidFill>
                  <a:srgbClr val="FFFF00"/>
                </a:solidFill>
                <a:effectLst/>
                <a:uLnTx/>
                <a:uFillTx/>
                <a:latin typeface="Arial Black"/>
                <a:ea typeface="+mn-ea"/>
                <a:cs typeface="+mn-cs"/>
              </a:rPr>
              <a:t>. Confirming how the sun burns validates this theory.</a:t>
            </a:r>
            <a:endParaRPr kumimoji="0" lang="en-CA" sz="1800" b="0" i="0" u="none" strike="noStrike" kern="1200" cap="none" spc="0" normalizeH="0" baseline="0" noProof="0" dirty="0">
              <a:ln>
                <a:noFill/>
              </a:ln>
              <a:solidFill>
                <a:srgbClr val="FFFF00"/>
              </a:solidFill>
              <a:effectLst/>
              <a:uLnTx/>
              <a:uFillTx/>
              <a:latin typeface="Arial Black"/>
              <a:ea typeface="+mn-ea"/>
              <a:cs typeface="+mn-cs"/>
            </a:endParaRPr>
          </a:p>
        </p:txBody>
      </p:sp>
    </p:spTree>
    <p:extLst>
      <p:ext uri="{BB962C8B-B14F-4D97-AF65-F5344CB8AC3E}">
        <p14:creationId xmlns:p14="http://schemas.microsoft.com/office/powerpoint/2010/main" val="279733396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3" name="Picture 2" descr="Nucleosynthesis_periodic_table_svg.png"/>
          <p:cNvPicPr>
            <a:picLocks noChangeAspect="1"/>
          </p:cNvPicPr>
          <p:nvPr/>
        </p:nvPicPr>
        <p:blipFill>
          <a:blip r:embed="rId2" cstate="print"/>
          <a:stretch>
            <a:fillRect/>
          </a:stretch>
        </p:blipFill>
        <p:spPr>
          <a:xfrm>
            <a:off x="533400" y="1447800"/>
            <a:ext cx="7924800" cy="3962400"/>
          </a:xfrm>
          <a:prstGeom prst="rect">
            <a:avLst/>
          </a:prstGeom>
        </p:spPr>
      </p:pic>
      <p:sp>
        <p:nvSpPr>
          <p:cNvPr id="4" name="TextBox 3"/>
          <p:cNvSpPr txBox="1"/>
          <p:nvPr/>
        </p:nvSpPr>
        <p:spPr>
          <a:xfrm>
            <a:off x="0" y="381004"/>
            <a:ext cx="9144000" cy="830950"/>
          </a:xfrm>
          <a:prstGeom prst="rect">
            <a:avLst/>
          </a:prstGeom>
          <a:noFill/>
          <a:ln>
            <a:solidFill>
              <a:schemeClr val="bg1"/>
            </a:solidFill>
          </a:ln>
        </p:spPr>
        <p:txBody>
          <a:bodyPr wrap="square" lIns="91390" tIns="45697" rIns="91390" bIns="45697" rtlCol="0">
            <a:spAutoFit/>
          </a:bodyPr>
          <a:lstStyle/>
          <a:p>
            <a:pPr marL="0" marR="0" lvl="0" indent="0" algn="ctr" defTabSz="9139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1"/>
                </a:solidFill>
                <a:effectLst/>
                <a:uLnTx/>
                <a:uFillTx/>
                <a:latin typeface="Times New Roman"/>
                <a:ea typeface="+mn-ea"/>
                <a:cs typeface="+mn-cs"/>
              </a:rPr>
              <a:t>The lighter elements are principally made in slowly burning stars whereas the heavier ones are made in supernovae and neutron stars. </a:t>
            </a:r>
            <a:endParaRPr kumimoji="0" lang="en-US" sz="2400" b="1" i="0" u="none" strike="noStrike" kern="1200" cap="none" spc="0" normalizeH="0" baseline="0" noProof="0" dirty="0">
              <a:ln>
                <a:noFill/>
              </a:ln>
              <a:solidFill>
                <a:schemeClr val="bg1"/>
              </a:solidFill>
              <a:effectLst/>
              <a:uLnTx/>
              <a:uFillTx/>
              <a:latin typeface="Times New Roman"/>
              <a:ea typeface="+mn-ea"/>
              <a:cs typeface="+mn-cs"/>
            </a:endParaRPr>
          </a:p>
        </p:txBody>
      </p:sp>
      <p:sp>
        <p:nvSpPr>
          <p:cNvPr id="5" name="TextBox 4"/>
          <p:cNvSpPr txBox="1"/>
          <p:nvPr/>
        </p:nvSpPr>
        <p:spPr>
          <a:xfrm>
            <a:off x="0" y="5562600"/>
            <a:ext cx="9144000" cy="1015663"/>
          </a:xfrm>
          <a:prstGeom prst="rect">
            <a:avLst/>
          </a:prstGeom>
          <a:noFill/>
          <a:ln>
            <a:solidFill>
              <a:schemeClr val="bg1"/>
            </a:solidFill>
          </a:ln>
        </p:spPr>
        <p:txBody>
          <a:bodyPr wrap="square" lIns="91390" tIns="45697" rIns="91390" bIns="45697" rtlCol="0">
            <a:spAutoFit/>
          </a:bodyPr>
          <a:lstStyle/>
          <a:p>
            <a:pPr marL="0" marR="0" lvl="0" indent="0" algn="l" defTabSz="91392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bg1"/>
                </a:solidFill>
                <a:effectLst/>
                <a:uLnTx/>
                <a:uFillTx/>
                <a:latin typeface="Times New Roman"/>
                <a:ea typeface="+mn-ea"/>
                <a:cs typeface="+mn-cs"/>
              </a:rPr>
              <a:t>So, understanding how our sun burns is an important initial part of understanding how all of the elements in our world are produced, including particularly the</a:t>
            </a:r>
            <a:r>
              <a:rPr kumimoji="0" lang="en-US" sz="2000" b="1" i="0" u="none" strike="noStrike" kern="1200" cap="none" spc="0" normalizeH="0" noProof="0" dirty="0" smtClean="0">
                <a:ln>
                  <a:noFill/>
                </a:ln>
                <a:solidFill>
                  <a:schemeClr val="bg1"/>
                </a:solidFill>
                <a:effectLst/>
                <a:uLnTx/>
                <a:uFillTx/>
                <a:latin typeface="Times New Roman"/>
                <a:ea typeface="+mn-ea"/>
                <a:cs typeface="+mn-cs"/>
              </a:rPr>
              <a:t> </a:t>
            </a:r>
            <a:r>
              <a:rPr kumimoji="0" lang="en-US" sz="2000" b="1" i="0" u="none" strike="noStrike" kern="1200" cap="none" spc="0" normalizeH="0" baseline="0" noProof="0" dirty="0" smtClean="0">
                <a:ln>
                  <a:noFill/>
                </a:ln>
                <a:solidFill>
                  <a:schemeClr val="bg1"/>
                </a:solidFill>
                <a:effectLst/>
                <a:uLnTx/>
                <a:uFillTx/>
                <a:latin typeface="Times New Roman"/>
                <a:ea typeface="+mn-ea"/>
                <a:cs typeface="+mn-cs"/>
              </a:rPr>
              <a:t>carbon, nitrogen and oxygen important for human life.</a:t>
            </a:r>
            <a:endParaRPr kumimoji="0" lang="en-US" sz="2000" b="1" i="0" u="none" strike="noStrike" kern="1200" cap="none" spc="0" normalizeH="0" baseline="0" noProof="0" dirty="0">
              <a:ln>
                <a:noFill/>
              </a:ln>
              <a:solidFill>
                <a:schemeClr val="bg1"/>
              </a:solidFill>
              <a:effectLst/>
              <a:uLnTx/>
              <a:uFillTx/>
              <a:latin typeface="Times New Roman"/>
              <a:ea typeface="+mn-ea"/>
              <a:cs typeface="+mn-cs"/>
            </a:endParaRPr>
          </a:p>
        </p:txBody>
      </p:sp>
    </p:spTree>
    <p:extLst>
      <p:ext uri="{BB962C8B-B14F-4D97-AF65-F5344CB8AC3E}">
        <p14:creationId xmlns:p14="http://schemas.microsoft.com/office/powerpoint/2010/main" val="735654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7698"/>
            <a:ext cx="9144000" cy="6858001"/>
          </a:xfrm>
          <a:prstGeom prst="rect">
            <a:avLst/>
          </a:prstGeom>
          <a:solidFill>
            <a:srgbClr val="1133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flipH="1">
            <a:off x="227403" y="973807"/>
            <a:ext cx="8689193" cy="1600438"/>
          </a:xfrm>
          <a:prstGeom prst="rect">
            <a:avLst/>
          </a:prstGeom>
          <a:noFill/>
        </p:spPr>
        <p:txBody>
          <a:bodyPr wrap="square" rtlCol="0">
            <a:spAutoFit/>
          </a:bodyPr>
          <a:lstStyle/>
          <a:p>
            <a:pPr fontAlgn="base">
              <a:spcBef>
                <a:spcPct val="0"/>
              </a:spcBef>
              <a:spcAft>
                <a:spcPct val="0"/>
              </a:spcAft>
            </a:pPr>
            <a:r>
              <a:rPr lang="en-CA" b="1" u="sng" dirty="0" smtClean="0">
                <a:latin typeface="Arial" charset="0"/>
              </a:rPr>
              <a:t>2. The Sun</a:t>
            </a:r>
            <a:r>
              <a:rPr lang="en-CA" u="sng" dirty="0" smtClean="0">
                <a:latin typeface="Arial" charset="0"/>
              </a:rPr>
              <a:t>: </a:t>
            </a:r>
            <a:r>
              <a:rPr lang="en-CA" dirty="0" smtClean="0">
                <a:solidFill>
                  <a:srgbClr val="FFFFFF"/>
                </a:solidFill>
                <a:latin typeface="Arial" charset="0"/>
              </a:rPr>
              <a:t>People are trying to reproduce the sun’s energy generation here on earth, confined by magnetic fields instead of gravity. It is called a </a:t>
            </a:r>
            <a:r>
              <a:rPr lang="en-CA" sz="2000" b="1" dirty="0" smtClean="0">
                <a:latin typeface="Arial" charset="0"/>
              </a:rPr>
              <a:t>fusion power source</a:t>
            </a:r>
            <a:r>
              <a:rPr lang="en-CA" sz="2000" b="1" dirty="0" smtClean="0">
                <a:solidFill>
                  <a:srgbClr val="FFFFFF"/>
                </a:solidFill>
                <a:latin typeface="Arial" charset="0"/>
              </a:rPr>
              <a:t> </a:t>
            </a:r>
            <a:r>
              <a:rPr lang="en-CA" sz="2000" dirty="0" smtClean="0">
                <a:solidFill>
                  <a:srgbClr val="FFFFFF"/>
                </a:solidFill>
                <a:latin typeface="Arial" charset="0"/>
              </a:rPr>
              <a:t>and it could have a limitless energy supply from deuterium in the oceans</a:t>
            </a:r>
            <a:r>
              <a:rPr lang="en-CA" dirty="0" smtClean="0">
                <a:solidFill>
                  <a:srgbClr val="FFFFFF"/>
                </a:solidFill>
                <a:latin typeface="Arial" charset="0"/>
              </a:rPr>
              <a:t>. We have proven that calculations of sun are very accurate, and they are very similar to the calculations needed for </a:t>
            </a:r>
            <a:r>
              <a:rPr lang="en-CA" sz="2000" b="1" dirty="0" smtClean="0">
                <a:latin typeface="Arial" charset="0"/>
              </a:rPr>
              <a:t>fusion power here on earth.</a:t>
            </a:r>
          </a:p>
        </p:txBody>
      </p:sp>
      <p:sp>
        <p:nvSpPr>
          <p:cNvPr id="5" name="Rectangle 4"/>
          <p:cNvSpPr/>
          <p:nvPr/>
        </p:nvSpPr>
        <p:spPr>
          <a:xfrm>
            <a:off x="640080" y="130628"/>
            <a:ext cx="8098971" cy="830997"/>
          </a:xfrm>
          <a:prstGeom prst="rect">
            <a:avLst/>
          </a:prstGeom>
        </p:spPr>
        <p:txBody>
          <a:bodyPr wrap="square">
            <a:spAutoFit/>
          </a:bodyPr>
          <a:lstStyle/>
          <a:p>
            <a:pPr fontAlgn="base">
              <a:spcBef>
                <a:spcPct val="0"/>
              </a:spcBef>
              <a:spcAft>
                <a:spcPct val="0"/>
              </a:spcAft>
            </a:pPr>
            <a:r>
              <a:rPr lang="en-CA" sz="2400" b="1" dirty="0">
                <a:solidFill>
                  <a:srgbClr val="FFFFFF"/>
                </a:solidFill>
                <a:latin typeface="Arial" charset="0"/>
              </a:rPr>
              <a:t>Why is it important for us to know these details about the sun &amp; neutrinos?</a:t>
            </a:r>
            <a:endParaRPr lang="en-CA" sz="2400" dirty="0">
              <a:solidFill>
                <a:srgbClr val="FFFFFF"/>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03" y="3020866"/>
            <a:ext cx="5365299" cy="3548762"/>
          </a:xfrm>
          <a:prstGeom prst="rect">
            <a:avLst/>
          </a:prstGeom>
        </p:spPr>
      </p:pic>
      <p:sp>
        <p:nvSpPr>
          <p:cNvPr id="6" name="TextBox 5"/>
          <p:cNvSpPr txBox="1"/>
          <p:nvPr/>
        </p:nvSpPr>
        <p:spPr>
          <a:xfrm>
            <a:off x="6070452" y="2602988"/>
            <a:ext cx="2637011" cy="3970318"/>
          </a:xfrm>
          <a:prstGeom prst="rect">
            <a:avLst/>
          </a:prstGeom>
          <a:noFill/>
        </p:spPr>
        <p:txBody>
          <a:bodyPr wrap="square" rtlCol="0">
            <a:spAutoFit/>
          </a:bodyPr>
          <a:lstStyle/>
          <a:p>
            <a:r>
              <a:rPr lang="en-CA" dirty="0"/>
              <a:t>International Thermonuclear Experimental Reactor (</a:t>
            </a:r>
            <a:r>
              <a:rPr lang="en-CA" dirty="0" smtClean="0"/>
              <a:t>ITER)</a:t>
            </a:r>
          </a:p>
          <a:p>
            <a:endParaRPr lang="en-CA" dirty="0"/>
          </a:p>
          <a:p>
            <a:r>
              <a:rPr lang="en-CA" dirty="0"/>
              <a:t>Saint Paul-</a:t>
            </a:r>
            <a:r>
              <a:rPr lang="en-CA" dirty="0" err="1"/>
              <a:t>lez</a:t>
            </a:r>
            <a:r>
              <a:rPr lang="en-CA" dirty="0"/>
              <a:t>-Durance in southern France</a:t>
            </a:r>
            <a:r>
              <a:rPr lang="en-CA" dirty="0" smtClean="0"/>
              <a:t>.</a:t>
            </a:r>
          </a:p>
          <a:p>
            <a:endParaRPr lang="en-CA" dirty="0"/>
          </a:p>
          <a:p>
            <a:r>
              <a:rPr lang="en-CA" dirty="0" smtClean="0"/>
              <a:t>35 countries in collaboration.</a:t>
            </a:r>
          </a:p>
          <a:p>
            <a:endParaRPr lang="en-CA" dirty="0"/>
          </a:p>
          <a:p>
            <a:r>
              <a:rPr lang="en-CA" dirty="0" smtClean="0"/>
              <a:t>Scheduled first operation 2025</a:t>
            </a:r>
            <a:endParaRPr lang="en-CA" dirty="0"/>
          </a:p>
        </p:txBody>
      </p:sp>
    </p:spTree>
    <p:extLst>
      <p:ext uri="{BB962C8B-B14F-4D97-AF65-F5344CB8AC3E}">
        <p14:creationId xmlns:p14="http://schemas.microsoft.com/office/powerpoint/2010/main" val="291128691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858001"/>
          </a:xfrm>
          <a:prstGeom prst="rect">
            <a:avLst/>
          </a:prstGeom>
          <a:solidFill>
            <a:srgbClr val="1133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flipH="1">
            <a:off x="227403" y="908916"/>
            <a:ext cx="8689193" cy="1231106"/>
          </a:xfrm>
          <a:prstGeom prst="rect">
            <a:avLst/>
          </a:prstGeom>
          <a:noFill/>
        </p:spPr>
        <p:txBody>
          <a:bodyPr wrap="square" rtlCol="0">
            <a:spAutoFit/>
          </a:bodyPr>
          <a:lstStyle/>
          <a:p>
            <a:pPr fontAlgn="base">
              <a:spcBef>
                <a:spcPct val="0"/>
              </a:spcBef>
              <a:spcAft>
                <a:spcPct val="0"/>
              </a:spcAft>
            </a:pPr>
            <a:endParaRPr lang="en-CA" dirty="0">
              <a:solidFill>
                <a:srgbClr val="FFFFFF"/>
              </a:solidFill>
              <a:latin typeface="Arial" charset="0"/>
            </a:endParaRPr>
          </a:p>
          <a:p>
            <a:pPr fontAlgn="base">
              <a:spcBef>
                <a:spcPct val="0"/>
              </a:spcBef>
              <a:spcAft>
                <a:spcPct val="0"/>
              </a:spcAft>
            </a:pPr>
            <a:r>
              <a:rPr lang="en-CA" b="1" u="sng" dirty="0" smtClean="0">
                <a:latin typeface="Arial" charset="0"/>
              </a:rPr>
              <a:t>3. Basic Properties of Neutrinos (Mass, flavor change)</a:t>
            </a:r>
            <a:r>
              <a:rPr lang="en-CA" u="sng" dirty="0" smtClean="0">
                <a:latin typeface="Arial" charset="0"/>
              </a:rPr>
              <a:t>: </a:t>
            </a:r>
            <a:r>
              <a:rPr lang="en-CA" dirty="0" smtClean="0">
                <a:solidFill>
                  <a:srgbClr val="FFFFFF"/>
                </a:solidFill>
                <a:latin typeface="Arial" charset="0"/>
              </a:rPr>
              <a:t>Neutrinos are produced extensively in the Big Bang and depending on their mass, can have a significant influence on</a:t>
            </a:r>
            <a:r>
              <a:rPr lang="en-CA" b="1" dirty="0" smtClean="0">
                <a:solidFill>
                  <a:srgbClr val="FFFFFF"/>
                </a:solidFill>
                <a:latin typeface="Arial" charset="0"/>
              </a:rPr>
              <a:t> </a:t>
            </a:r>
            <a:r>
              <a:rPr lang="en-CA" sz="2000" b="1" dirty="0" smtClean="0">
                <a:solidFill>
                  <a:srgbClr val="FFFFFF"/>
                </a:solidFill>
                <a:latin typeface="Arial" charset="0"/>
              </a:rPr>
              <a:t>how the Universe evolves</a:t>
            </a:r>
            <a:r>
              <a:rPr lang="en-CA" sz="2000" dirty="0" smtClean="0">
                <a:solidFill>
                  <a:srgbClr val="FFFFFF"/>
                </a:solidFill>
                <a:latin typeface="Arial" charset="0"/>
              </a:rPr>
              <a:t>.</a:t>
            </a:r>
          </a:p>
        </p:txBody>
      </p:sp>
      <p:sp>
        <p:nvSpPr>
          <p:cNvPr id="5" name="Rectangle 4"/>
          <p:cNvSpPr/>
          <p:nvPr/>
        </p:nvSpPr>
        <p:spPr>
          <a:xfrm>
            <a:off x="640080" y="130628"/>
            <a:ext cx="8098971" cy="830997"/>
          </a:xfrm>
          <a:prstGeom prst="rect">
            <a:avLst/>
          </a:prstGeom>
        </p:spPr>
        <p:txBody>
          <a:bodyPr wrap="square">
            <a:spAutoFit/>
          </a:bodyPr>
          <a:lstStyle/>
          <a:p>
            <a:pPr fontAlgn="base">
              <a:spcBef>
                <a:spcPct val="0"/>
              </a:spcBef>
              <a:spcAft>
                <a:spcPct val="0"/>
              </a:spcAft>
            </a:pPr>
            <a:r>
              <a:rPr lang="en-CA" sz="2400" b="1" dirty="0">
                <a:solidFill>
                  <a:srgbClr val="FFFFFF"/>
                </a:solidFill>
                <a:latin typeface="Arial" charset="0"/>
              </a:rPr>
              <a:t>Why is it important for us to know these details about the sun &amp; neutrinos?</a:t>
            </a:r>
            <a:endParaRPr lang="en-CA" sz="2400" dirty="0">
              <a:solidFill>
                <a:srgbClr val="FFFFFF"/>
              </a:solidFill>
              <a:latin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27" y="2136243"/>
            <a:ext cx="7914744" cy="4725536"/>
          </a:xfrm>
          <a:prstGeom prst="rect">
            <a:avLst/>
          </a:prstGeom>
        </p:spPr>
      </p:pic>
    </p:spTree>
    <p:extLst>
      <p:ext uri="{BB962C8B-B14F-4D97-AF65-F5344CB8AC3E}">
        <p14:creationId xmlns:p14="http://schemas.microsoft.com/office/powerpoint/2010/main" val="271867489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9" y="0"/>
            <a:ext cx="9162699" cy="5470634"/>
          </a:xfrm>
          <a:prstGeom prst="rect">
            <a:avLst/>
          </a:prstGeom>
        </p:spPr>
      </p:pic>
      <p:sp>
        <p:nvSpPr>
          <p:cNvPr id="6" name="TextBox 5"/>
          <p:cNvSpPr txBox="1"/>
          <p:nvPr/>
        </p:nvSpPr>
        <p:spPr>
          <a:xfrm>
            <a:off x="0" y="5380672"/>
            <a:ext cx="2376264" cy="1477328"/>
          </a:xfrm>
          <a:prstGeom prst="rect">
            <a:avLst/>
          </a:prstGeom>
          <a:solidFill>
            <a:srgbClr val="FFFFFF"/>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0" cap="none" spc="0" normalizeH="0" baseline="0" noProof="0" dirty="0" smtClean="0">
                <a:ln>
                  <a:noFill/>
                </a:ln>
                <a:solidFill>
                  <a:srgbClr val="000000"/>
                </a:solidFill>
                <a:effectLst/>
                <a:uLnTx/>
                <a:uFillTx/>
                <a:latin typeface="Arial" charset="0"/>
                <a:ea typeface="+mn-ea"/>
                <a:cs typeface="+mn-cs"/>
              </a:rPr>
              <a:t>Where did all the Anti-matter 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0" cap="none" spc="0" normalizeH="0" baseline="0" noProof="0" dirty="0" smtClean="0">
                <a:ln>
                  <a:noFill/>
                </a:ln>
                <a:solidFill>
                  <a:srgbClr val="000000"/>
                </a:solidFill>
                <a:effectLst/>
                <a:uLnTx/>
                <a:uFillTx/>
                <a:latin typeface="Arial" charset="0"/>
                <a:ea typeface="+mn-ea"/>
                <a:cs typeface="+mn-cs"/>
              </a:rPr>
              <a:t>(Neutrino Properties: Double Beta Decay, </a:t>
            </a:r>
            <a:r>
              <a:rPr kumimoji="0" lang="en-CA" sz="1800" b="0" i="0" u="none" strike="noStrike" kern="0" cap="none" spc="0" normalizeH="0" baseline="0" noProof="0" dirty="0" err="1" smtClean="0">
                <a:ln>
                  <a:noFill/>
                </a:ln>
                <a:solidFill>
                  <a:srgbClr val="000000"/>
                </a:solidFill>
                <a:effectLst/>
                <a:uLnTx/>
                <a:uFillTx/>
                <a:latin typeface="Arial" charset="0"/>
                <a:ea typeface="+mn-ea"/>
                <a:cs typeface="+mn-cs"/>
              </a:rPr>
              <a:t>Acccelerators</a:t>
            </a:r>
            <a:r>
              <a:rPr kumimoji="0" lang="en-CA" sz="1800" b="0" i="0" u="none" strike="noStrike" kern="0" cap="none" spc="0" normalizeH="0" baseline="0" noProof="0" dirty="0" smtClean="0">
                <a:ln>
                  <a:noFill/>
                </a:ln>
                <a:solidFill>
                  <a:srgbClr val="000000"/>
                </a:solidFill>
                <a:effectLst/>
                <a:uLnTx/>
                <a:uFillTx/>
                <a:latin typeface="Arial" charset="0"/>
                <a:ea typeface="+mn-ea"/>
                <a:cs typeface="+mn-cs"/>
              </a:rPr>
              <a:t>)</a:t>
            </a:r>
            <a:endParaRPr kumimoji="0" lang="en-CA"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8" name="TextBox 7"/>
          <p:cNvSpPr txBox="1"/>
          <p:nvPr/>
        </p:nvSpPr>
        <p:spPr>
          <a:xfrm>
            <a:off x="3668353" y="5103674"/>
            <a:ext cx="2376264" cy="1754326"/>
          </a:xfrm>
          <a:prstGeom prst="rect">
            <a:avLst/>
          </a:prstGeom>
          <a:solidFill>
            <a:srgbClr val="FFFFFF"/>
          </a:solidFill>
        </p:spPr>
        <p:txBody>
          <a:bodyPr wrap="square" rtlCol="0">
            <a:spAutoFit/>
          </a:bodyPr>
          <a:lstStyle/>
          <a:p>
            <a:pPr lvl="0" fontAlgn="base">
              <a:spcBef>
                <a:spcPct val="0"/>
              </a:spcBef>
              <a:spcAft>
                <a:spcPct val="0"/>
              </a:spcAft>
              <a:defRPr/>
            </a:pPr>
            <a:r>
              <a:rPr kumimoji="0" lang="en-CA" sz="1800" b="0" i="0" u="none" strike="noStrike" kern="0" cap="none" spc="0" normalizeH="0" baseline="0" noProof="0" dirty="0" smtClean="0">
                <a:ln>
                  <a:noFill/>
                </a:ln>
                <a:solidFill>
                  <a:srgbClr val="000000"/>
                </a:solidFill>
                <a:effectLst/>
                <a:uLnTx/>
                <a:uFillTx/>
                <a:latin typeface="Arial" charset="0"/>
                <a:ea typeface="+mn-ea"/>
                <a:cs typeface="+mn-cs"/>
              </a:rPr>
              <a:t>What is the Absolute Neutrino Mass? It influences formation of stars, galaxies </a:t>
            </a:r>
            <a:r>
              <a:rPr lang="en-CA" kern="0" dirty="0" smtClean="0">
                <a:solidFill>
                  <a:srgbClr val="000000"/>
                </a:solidFill>
                <a:latin typeface="Arial" charset="0"/>
              </a:rPr>
              <a:t>(KATRIN, </a:t>
            </a:r>
            <a:r>
              <a:rPr lang="en-CA" kern="0" dirty="0">
                <a:solidFill>
                  <a:srgbClr val="000000"/>
                </a:solidFill>
                <a:latin typeface="Arial" charset="0"/>
              </a:rPr>
              <a:t>Double </a:t>
            </a:r>
            <a:r>
              <a:rPr kumimoji="0" lang="en-CA" sz="1800" b="0" i="0" u="none" strike="noStrike" kern="0" cap="none" spc="0" normalizeH="0" baseline="0" noProof="0" dirty="0" smtClean="0">
                <a:ln>
                  <a:noFill/>
                </a:ln>
                <a:solidFill>
                  <a:srgbClr val="000000"/>
                </a:solidFill>
                <a:effectLst/>
                <a:uLnTx/>
                <a:uFillTx/>
                <a:latin typeface="Arial" charset="0"/>
                <a:ea typeface="+mn-ea"/>
                <a:cs typeface="+mn-cs"/>
              </a:rPr>
              <a:t>Beta Decay)</a:t>
            </a:r>
          </a:p>
        </p:txBody>
      </p:sp>
      <p:cxnSp>
        <p:nvCxnSpPr>
          <p:cNvPr id="12" name="Straight Arrow Connector 11"/>
          <p:cNvCxnSpPr/>
          <p:nvPr/>
        </p:nvCxnSpPr>
        <p:spPr>
          <a:xfrm flipV="1">
            <a:off x="5565228" y="3999186"/>
            <a:ext cx="1098331" cy="1104488"/>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502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9144000" cy="6858001"/>
          </a:xfrm>
          <a:prstGeom prst="rect">
            <a:avLst/>
          </a:prstGeom>
          <a:solidFill>
            <a:srgbClr val="1133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Footer Placeholder 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1" smtClean="0">
                <a:ln>
                  <a:noFill/>
                </a:ln>
                <a:solidFill>
                  <a:srgbClr val="000000"/>
                </a:solidFill>
                <a:effectLst/>
                <a:uLnTx/>
                <a:uFillTx/>
                <a:latin typeface="Times New Roman"/>
                <a:ea typeface="+mn-ea"/>
                <a:cs typeface="+mn-cs"/>
              </a:rPr>
              <a:t> </a:t>
            </a:r>
            <a:endParaRPr kumimoji="0" lang="en-US" sz="1400" b="0" i="0" u="none" strike="noStrike" kern="1200" cap="none" spc="0" normalizeH="0" baseline="0" noProof="1">
              <a:ln>
                <a:noFill/>
              </a:ln>
              <a:solidFill>
                <a:srgbClr val="000000"/>
              </a:solidFill>
              <a:effectLst/>
              <a:uLnTx/>
              <a:uFillTx/>
              <a:latin typeface="Times New Roman"/>
              <a:ea typeface="+mn-ea"/>
              <a:cs typeface="+mn-cs"/>
            </a:endParaRPr>
          </a:p>
        </p:txBody>
      </p:sp>
      <p:pic>
        <p:nvPicPr>
          <p:cNvPr id="330755" name="Picture 2"/>
          <p:cNvPicPr>
            <a:picLocks noChangeAspect="1" noChangeArrowheads="1"/>
          </p:cNvPicPr>
          <p:nvPr/>
        </p:nvPicPr>
        <p:blipFill>
          <a:blip r:embed="rId3">
            <a:extLst>
              <a:ext uri="{28A0092B-C50C-407E-A947-70E740481C1C}">
                <a14:useLocalDpi xmlns:a14="http://schemas.microsoft.com/office/drawing/2010/main" val="0"/>
              </a:ext>
            </a:extLst>
          </a:blip>
          <a:srcRect l="4396" t="1263"/>
          <a:stretch>
            <a:fillRect/>
          </a:stretch>
        </p:blipFill>
        <p:spPr bwMode="auto">
          <a:xfrm>
            <a:off x="1619250" y="2205038"/>
            <a:ext cx="569436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6" name="TextBox 4"/>
          <p:cNvSpPr txBox="1">
            <a:spLocks noChangeArrowheads="1"/>
          </p:cNvSpPr>
          <p:nvPr/>
        </p:nvSpPr>
        <p:spPr bwMode="auto">
          <a:xfrm>
            <a:off x="485775" y="4221163"/>
            <a:ext cx="113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bg2"/>
                </a:solidFill>
                <a:latin typeface="Times New Roman" panose="02020603050405020304" pitchFamily="18" charset="0"/>
              </a:defRPr>
            </a:lvl1pPr>
            <a:lvl2pPr marL="742950" indent="-285750">
              <a:defRPr sz="3200" b="1">
                <a:solidFill>
                  <a:schemeClr val="bg2"/>
                </a:solidFill>
                <a:latin typeface="Times New Roman" panose="02020603050405020304" pitchFamily="18" charset="0"/>
              </a:defRPr>
            </a:lvl2pPr>
            <a:lvl3pPr marL="1143000" indent="-228600">
              <a:defRPr sz="3200" b="1">
                <a:solidFill>
                  <a:schemeClr val="bg2"/>
                </a:solidFill>
                <a:latin typeface="Times New Roman" panose="02020603050405020304" pitchFamily="18" charset="0"/>
              </a:defRPr>
            </a:lvl3pPr>
            <a:lvl4pPr marL="1600200" indent="-228600">
              <a:defRPr sz="3200" b="1">
                <a:solidFill>
                  <a:schemeClr val="bg2"/>
                </a:solidFill>
                <a:latin typeface="Times New Roman" panose="02020603050405020304" pitchFamily="18" charset="0"/>
              </a:defRPr>
            </a:lvl4pPr>
            <a:lvl5pPr marL="2057400" indent="-228600">
              <a:defRPr sz="3200" b="1">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Electron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Neutrino</a:t>
            </a:r>
          </a:p>
        </p:txBody>
      </p:sp>
      <p:sp>
        <p:nvSpPr>
          <p:cNvPr id="330757" name="TextBox 5"/>
          <p:cNvSpPr txBox="1">
            <a:spLocks noChangeArrowheads="1"/>
          </p:cNvSpPr>
          <p:nvPr/>
        </p:nvSpPr>
        <p:spPr bwMode="auto">
          <a:xfrm>
            <a:off x="414338" y="3213100"/>
            <a:ext cx="113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bg2"/>
                </a:solidFill>
                <a:latin typeface="Times New Roman" panose="02020603050405020304" pitchFamily="18" charset="0"/>
              </a:defRPr>
            </a:lvl1pPr>
            <a:lvl2pPr marL="742950" indent="-285750">
              <a:defRPr sz="3200" b="1">
                <a:solidFill>
                  <a:schemeClr val="bg2"/>
                </a:solidFill>
                <a:latin typeface="Times New Roman" panose="02020603050405020304" pitchFamily="18" charset="0"/>
              </a:defRPr>
            </a:lvl2pPr>
            <a:lvl3pPr marL="1143000" indent="-228600">
              <a:defRPr sz="3200" b="1">
                <a:solidFill>
                  <a:schemeClr val="bg2"/>
                </a:solidFill>
                <a:latin typeface="Times New Roman" panose="02020603050405020304" pitchFamily="18" charset="0"/>
              </a:defRPr>
            </a:lvl3pPr>
            <a:lvl4pPr marL="1600200" indent="-228600">
              <a:defRPr sz="3200" b="1">
                <a:solidFill>
                  <a:schemeClr val="bg2"/>
                </a:solidFill>
                <a:latin typeface="Times New Roman" panose="02020603050405020304" pitchFamily="18" charset="0"/>
              </a:defRPr>
            </a:lvl4pPr>
            <a:lvl5pPr marL="2057400" indent="-228600">
              <a:defRPr sz="3200" b="1">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Muon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Neutrino</a:t>
            </a:r>
          </a:p>
        </p:txBody>
      </p:sp>
      <p:sp>
        <p:nvSpPr>
          <p:cNvPr id="330758" name="TextBox 6"/>
          <p:cNvSpPr txBox="1">
            <a:spLocks noChangeArrowheads="1"/>
          </p:cNvSpPr>
          <p:nvPr/>
        </p:nvSpPr>
        <p:spPr bwMode="auto">
          <a:xfrm>
            <a:off x="414338" y="2206625"/>
            <a:ext cx="113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bg2"/>
                </a:solidFill>
                <a:latin typeface="Times New Roman" panose="02020603050405020304" pitchFamily="18" charset="0"/>
              </a:defRPr>
            </a:lvl1pPr>
            <a:lvl2pPr marL="742950" indent="-285750">
              <a:defRPr sz="3200" b="1">
                <a:solidFill>
                  <a:schemeClr val="bg2"/>
                </a:solidFill>
                <a:latin typeface="Times New Roman" panose="02020603050405020304" pitchFamily="18" charset="0"/>
              </a:defRPr>
            </a:lvl2pPr>
            <a:lvl3pPr marL="1143000" indent="-228600">
              <a:defRPr sz="3200" b="1">
                <a:solidFill>
                  <a:schemeClr val="bg2"/>
                </a:solidFill>
                <a:latin typeface="Times New Roman" panose="02020603050405020304" pitchFamily="18" charset="0"/>
              </a:defRPr>
            </a:lvl3pPr>
            <a:lvl4pPr marL="1600200" indent="-228600">
              <a:defRPr sz="3200" b="1">
                <a:solidFill>
                  <a:schemeClr val="bg2"/>
                </a:solidFill>
                <a:latin typeface="Times New Roman" panose="02020603050405020304" pitchFamily="18" charset="0"/>
              </a:defRPr>
            </a:lvl4pPr>
            <a:lvl5pPr marL="2057400" indent="-228600">
              <a:defRPr sz="3200" b="1">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Tau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Neutrino</a:t>
            </a:r>
          </a:p>
        </p:txBody>
      </p:sp>
      <p:sp>
        <p:nvSpPr>
          <p:cNvPr id="330759" name="TextBox 7"/>
          <p:cNvSpPr txBox="1">
            <a:spLocks noChangeArrowheads="1"/>
          </p:cNvSpPr>
          <p:nvPr/>
        </p:nvSpPr>
        <p:spPr bwMode="auto">
          <a:xfrm>
            <a:off x="827088" y="981075"/>
            <a:ext cx="705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bg2"/>
                </a:solidFill>
                <a:latin typeface="Times New Roman" panose="02020603050405020304" pitchFamily="18" charset="0"/>
              </a:defRPr>
            </a:lvl1pPr>
            <a:lvl2pPr marL="742950" indent="-285750">
              <a:defRPr sz="3200" b="1">
                <a:solidFill>
                  <a:schemeClr val="bg2"/>
                </a:solidFill>
                <a:latin typeface="Times New Roman" panose="02020603050405020304" pitchFamily="18" charset="0"/>
              </a:defRPr>
            </a:lvl2pPr>
            <a:lvl3pPr marL="1143000" indent="-228600">
              <a:defRPr sz="3200" b="1">
                <a:solidFill>
                  <a:schemeClr val="bg2"/>
                </a:solidFill>
                <a:latin typeface="Times New Roman" panose="02020603050405020304" pitchFamily="18" charset="0"/>
              </a:defRPr>
            </a:lvl3pPr>
            <a:lvl4pPr marL="1600200" indent="-228600">
              <a:defRPr sz="3200" b="1">
                <a:solidFill>
                  <a:schemeClr val="bg2"/>
                </a:solidFill>
                <a:latin typeface="Times New Roman" panose="02020603050405020304" pitchFamily="18" charset="0"/>
              </a:defRPr>
            </a:lvl4pPr>
            <a:lvl5pPr marL="2057400" indent="-228600">
              <a:defRPr sz="3200" b="1">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Neutrino Flavors (Electron, Muon, Tau) can be expressed as combinations of Masses (1,2,3)</a:t>
            </a:r>
          </a:p>
        </p:txBody>
      </p:sp>
      <p:sp>
        <p:nvSpPr>
          <p:cNvPr id="330761" name="TextBox 9"/>
          <p:cNvSpPr txBox="1">
            <a:spLocks noChangeArrowheads="1"/>
          </p:cNvSpPr>
          <p:nvPr/>
        </p:nvSpPr>
        <p:spPr bwMode="auto">
          <a:xfrm>
            <a:off x="323850" y="5765800"/>
            <a:ext cx="2592388" cy="7080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b="1">
                <a:solidFill>
                  <a:schemeClr val="bg2"/>
                </a:solidFill>
                <a:latin typeface="Times New Roman" panose="02020603050405020304" pitchFamily="18" charset="0"/>
              </a:defRPr>
            </a:lvl1pPr>
            <a:lvl2pPr marL="742950" indent="-285750">
              <a:defRPr sz="3200" b="1">
                <a:solidFill>
                  <a:schemeClr val="bg2"/>
                </a:solidFill>
                <a:latin typeface="Times New Roman" panose="02020603050405020304" pitchFamily="18" charset="0"/>
              </a:defRPr>
            </a:lvl2pPr>
            <a:lvl3pPr marL="1143000" indent="-228600">
              <a:defRPr sz="3200" b="1">
                <a:solidFill>
                  <a:schemeClr val="bg2"/>
                </a:solidFill>
                <a:latin typeface="Times New Roman" panose="02020603050405020304" pitchFamily="18" charset="0"/>
              </a:defRPr>
            </a:lvl3pPr>
            <a:lvl4pPr marL="1600200" indent="-228600">
              <a:defRPr sz="3200" b="1">
                <a:solidFill>
                  <a:schemeClr val="bg2"/>
                </a:solidFill>
                <a:latin typeface="Times New Roman" panose="02020603050405020304" pitchFamily="18" charset="0"/>
              </a:defRPr>
            </a:lvl4pPr>
            <a:lvl5pPr marL="2057400" indent="-228600">
              <a:defRPr sz="3200" b="1">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Created in a unique Flavor State</a:t>
            </a:r>
          </a:p>
        </p:txBody>
      </p:sp>
      <p:cxnSp>
        <p:nvCxnSpPr>
          <p:cNvPr id="12" name="Straight Arrow Connector 11"/>
          <p:cNvCxnSpPr/>
          <p:nvPr/>
        </p:nvCxnSpPr>
        <p:spPr>
          <a:xfrm rot="5400000" flipH="1" flipV="1">
            <a:off x="503238" y="5337175"/>
            <a:ext cx="792162"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0763" name="TextBox 12"/>
          <p:cNvSpPr txBox="1">
            <a:spLocks noChangeArrowheads="1"/>
          </p:cNvSpPr>
          <p:nvPr/>
        </p:nvSpPr>
        <p:spPr bwMode="auto">
          <a:xfrm>
            <a:off x="3203575" y="5661025"/>
            <a:ext cx="2663825" cy="1016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b="1">
                <a:solidFill>
                  <a:schemeClr val="bg2"/>
                </a:solidFill>
                <a:latin typeface="Times New Roman" panose="02020603050405020304" pitchFamily="18" charset="0"/>
              </a:defRPr>
            </a:lvl1pPr>
            <a:lvl2pPr marL="742950" indent="-285750">
              <a:defRPr sz="3200" b="1">
                <a:solidFill>
                  <a:schemeClr val="bg2"/>
                </a:solidFill>
                <a:latin typeface="Times New Roman" panose="02020603050405020304" pitchFamily="18" charset="0"/>
              </a:defRPr>
            </a:lvl2pPr>
            <a:lvl3pPr marL="1143000" indent="-228600">
              <a:defRPr sz="3200" b="1">
                <a:solidFill>
                  <a:schemeClr val="bg2"/>
                </a:solidFill>
                <a:latin typeface="Times New Roman" panose="02020603050405020304" pitchFamily="18" charset="0"/>
              </a:defRPr>
            </a:lvl3pPr>
            <a:lvl4pPr marL="1600200" indent="-228600">
              <a:defRPr sz="3200" b="1">
                <a:solidFill>
                  <a:schemeClr val="bg2"/>
                </a:solidFill>
                <a:latin typeface="Times New Roman" panose="02020603050405020304" pitchFamily="18" charset="0"/>
              </a:defRPr>
            </a:lvl4pPr>
            <a:lvl5pPr marL="2057400" indent="-228600">
              <a:defRPr sz="3200" b="1">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 mass fractions change as the neutrino travels</a:t>
            </a:r>
          </a:p>
        </p:txBody>
      </p:sp>
      <p:sp>
        <p:nvSpPr>
          <p:cNvPr id="330764" name="TextBox 13"/>
          <p:cNvSpPr txBox="1">
            <a:spLocks noChangeArrowheads="1"/>
          </p:cNvSpPr>
          <p:nvPr/>
        </p:nvSpPr>
        <p:spPr bwMode="auto">
          <a:xfrm>
            <a:off x="6011863" y="5589588"/>
            <a:ext cx="2881312" cy="120015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b="1">
                <a:solidFill>
                  <a:schemeClr val="bg2"/>
                </a:solidFill>
                <a:latin typeface="Times New Roman" panose="02020603050405020304" pitchFamily="18" charset="0"/>
              </a:defRPr>
            </a:lvl1pPr>
            <a:lvl2pPr marL="742950" indent="-285750">
              <a:defRPr sz="3200" b="1">
                <a:solidFill>
                  <a:schemeClr val="bg2"/>
                </a:solidFill>
                <a:latin typeface="Times New Roman" panose="02020603050405020304" pitchFamily="18" charset="0"/>
              </a:defRPr>
            </a:lvl2pPr>
            <a:lvl3pPr marL="1143000" indent="-228600">
              <a:defRPr sz="3200" b="1">
                <a:solidFill>
                  <a:schemeClr val="bg2"/>
                </a:solidFill>
                <a:latin typeface="Times New Roman" panose="02020603050405020304" pitchFamily="18" charset="0"/>
              </a:defRPr>
            </a:lvl3pPr>
            <a:lvl4pPr marL="1600200" indent="-228600">
              <a:defRPr sz="3200" b="1">
                <a:solidFill>
                  <a:schemeClr val="bg2"/>
                </a:solidFill>
                <a:latin typeface="Times New Roman" panose="02020603050405020304" pitchFamily="18" charset="0"/>
              </a:defRPr>
            </a:lvl4pPr>
            <a:lvl5pPr marL="2057400" indent="-228600">
              <a:defRPr sz="3200" b="1">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After traveling there is a finite probability to be detected as a different flavor type</a:t>
            </a:r>
          </a:p>
        </p:txBody>
      </p:sp>
      <p:sp>
        <p:nvSpPr>
          <p:cNvPr id="330765" name="TextBox 14"/>
          <p:cNvSpPr txBox="1">
            <a:spLocks noChangeArrowheads="1"/>
          </p:cNvSpPr>
          <p:nvPr/>
        </p:nvSpPr>
        <p:spPr bwMode="auto">
          <a:xfrm>
            <a:off x="7385050" y="3154363"/>
            <a:ext cx="1614488" cy="92333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b="1">
                <a:solidFill>
                  <a:schemeClr val="bg2"/>
                </a:solidFill>
                <a:latin typeface="Times New Roman" panose="02020603050405020304" pitchFamily="18" charset="0"/>
              </a:defRPr>
            </a:lvl1pPr>
            <a:lvl2pPr marL="742950" indent="-285750">
              <a:defRPr sz="3200" b="1">
                <a:solidFill>
                  <a:schemeClr val="bg2"/>
                </a:solidFill>
                <a:latin typeface="Times New Roman" panose="02020603050405020304" pitchFamily="18" charset="0"/>
              </a:defRPr>
            </a:lvl2pPr>
            <a:lvl3pPr marL="1143000" indent="-228600">
              <a:defRPr sz="3200" b="1">
                <a:solidFill>
                  <a:schemeClr val="bg2"/>
                </a:solidFill>
                <a:latin typeface="Times New Roman" panose="02020603050405020304" pitchFamily="18" charset="0"/>
              </a:defRPr>
            </a:lvl3pPr>
            <a:lvl4pPr marL="1600200" indent="-228600">
              <a:defRPr sz="3200" b="1">
                <a:solidFill>
                  <a:schemeClr val="bg2"/>
                </a:solidFill>
                <a:latin typeface="Times New Roman" panose="02020603050405020304" pitchFamily="18" charset="0"/>
              </a:defRPr>
            </a:lvl4pPr>
            <a:lvl5pPr marL="2057400" indent="-228600">
              <a:defRPr sz="3200" b="1">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QUANTUM</a:t>
            </a:r>
            <a:r>
              <a:rPr kumimoji="0" lang="en-US" altLang="en-US" sz="1800" b="1"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MECHANICS STATES</a:t>
            </a:r>
            <a:endParaRPr kumimoji="0" lang="en-US" altLang="en-US"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TextBox 6"/>
          <p:cNvSpPr txBox="1">
            <a:spLocks noChangeArrowheads="1"/>
          </p:cNvSpPr>
          <p:nvPr/>
        </p:nvSpPr>
        <p:spPr bwMode="auto">
          <a:xfrm>
            <a:off x="414338" y="2205038"/>
            <a:ext cx="113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bg2"/>
                </a:solidFill>
                <a:latin typeface="Times New Roman" panose="02020603050405020304" pitchFamily="18" charset="0"/>
              </a:defRPr>
            </a:lvl1pPr>
            <a:lvl2pPr marL="742950" indent="-285750">
              <a:defRPr sz="3200" b="1">
                <a:solidFill>
                  <a:schemeClr val="bg2"/>
                </a:solidFill>
                <a:latin typeface="Times New Roman" panose="02020603050405020304" pitchFamily="18" charset="0"/>
              </a:defRPr>
            </a:lvl2pPr>
            <a:lvl3pPr marL="1143000" indent="-228600">
              <a:defRPr sz="3200" b="1">
                <a:solidFill>
                  <a:schemeClr val="bg2"/>
                </a:solidFill>
                <a:latin typeface="Times New Roman" panose="02020603050405020304" pitchFamily="18" charset="0"/>
              </a:defRPr>
            </a:lvl3pPr>
            <a:lvl4pPr marL="1600200" indent="-228600">
              <a:defRPr sz="3200" b="1">
                <a:solidFill>
                  <a:schemeClr val="bg2"/>
                </a:solidFill>
                <a:latin typeface="Times New Roman" panose="02020603050405020304" pitchFamily="18" charset="0"/>
              </a:defRPr>
            </a:lvl4pPr>
            <a:lvl5pPr marL="2057400" indent="-228600">
              <a:defRPr sz="3200" b="1">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Neutrino</a:t>
            </a:r>
          </a:p>
        </p:txBody>
      </p:sp>
      <p:sp>
        <p:nvSpPr>
          <p:cNvPr id="16" name="TextBox 7"/>
          <p:cNvSpPr txBox="1">
            <a:spLocks noChangeArrowheads="1"/>
          </p:cNvSpPr>
          <p:nvPr/>
        </p:nvSpPr>
        <p:spPr bwMode="auto">
          <a:xfrm>
            <a:off x="827088" y="979488"/>
            <a:ext cx="705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bg2"/>
                </a:solidFill>
                <a:latin typeface="Times New Roman" panose="02020603050405020304" pitchFamily="18" charset="0"/>
              </a:defRPr>
            </a:lvl1pPr>
            <a:lvl2pPr marL="742950" indent="-285750">
              <a:defRPr sz="3200" b="1">
                <a:solidFill>
                  <a:schemeClr val="bg2"/>
                </a:solidFill>
                <a:latin typeface="Times New Roman" panose="02020603050405020304" pitchFamily="18" charset="0"/>
              </a:defRPr>
            </a:lvl2pPr>
            <a:lvl3pPr marL="1143000" indent="-228600">
              <a:defRPr sz="3200" b="1">
                <a:solidFill>
                  <a:schemeClr val="bg2"/>
                </a:solidFill>
                <a:latin typeface="Times New Roman" panose="02020603050405020304" pitchFamily="18" charset="0"/>
              </a:defRPr>
            </a:lvl3pPr>
            <a:lvl4pPr marL="1600200" indent="-228600">
              <a:defRPr sz="3200" b="1">
                <a:solidFill>
                  <a:schemeClr val="bg2"/>
                </a:solidFill>
                <a:latin typeface="Times New Roman" panose="02020603050405020304" pitchFamily="18" charset="0"/>
              </a:defRPr>
            </a:lvl4pPr>
            <a:lvl5pPr marL="2057400" indent="-228600">
              <a:defRPr sz="3200" b="1">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Neutrino Flavors (Electron, Muon, Tau) can be expressed as combinations of Masses (1,2,3)</a:t>
            </a:r>
          </a:p>
        </p:txBody>
      </p:sp>
      <p:sp>
        <p:nvSpPr>
          <p:cNvPr id="17" name="TextBox 8"/>
          <p:cNvSpPr txBox="1">
            <a:spLocks noChangeArrowheads="1"/>
          </p:cNvSpPr>
          <p:nvPr/>
        </p:nvSpPr>
        <p:spPr bwMode="auto">
          <a:xfrm>
            <a:off x="158524" y="322591"/>
            <a:ext cx="8941435" cy="52322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b="1">
                <a:solidFill>
                  <a:schemeClr val="bg2"/>
                </a:solidFill>
                <a:latin typeface="Times New Roman" panose="02020603050405020304" pitchFamily="18" charset="0"/>
              </a:defRPr>
            </a:lvl1pPr>
            <a:lvl2pPr marL="742950" indent="-285750">
              <a:defRPr sz="3200" b="1">
                <a:solidFill>
                  <a:schemeClr val="bg2"/>
                </a:solidFill>
                <a:latin typeface="Times New Roman" panose="02020603050405020304" pitchFamily="18" charset="0"/>
              </a:defRPr>
            </a:lvl2pPr>
            <a:lvl3pPr marL="1143000" indent="-228600">
              <a:defRPr sz="3200" b="1">
                <a:solidFill>
                  <a:schemeClr val="bg2"/>
                </a:solidFill>
                <a:latin typeface="Times New Roman" panose="02020603050405020304" pitchFamily="18" charset="0"/>
              </a:defRPr>
            </a:lvl3pPr>
            <a:lvl4pPr marL="1600200" indent="-228600">
              <a:defRPr sz="3200" b="1">
                <a:solidFill>
                  <a:schemeClr val="bg2"/>
                </a:solidFill>
                <a:latin typeface="Times New Roman" panose="02020603050405020304" pitchFamily="18" charset="0"/>
              </a:defRPr>
            </a:lvl4pPr>
            <a:lvl5pPr marL="2057400" indent="-228600">
              <a:defRPr sz="3200" b="1">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NEUTRINO OSCILLATIONS AND NEUTRINO MASS</a:t>
            </a:r>
          </a:p>
        </p:txBody>
      </p:sp>
    </p:spTree>
    <p:extLst>
      <p:ext uri="{BB962C8B-B14F-4D97-AF65-F5344CB8AC3E}">
        <p14:creationId xmlns:p14="http://schemas.microsoft.com/office/powerpoint/2010/main" val="215375446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99825"/>
          </a:xfrm>
          <a:prstGeom prst="rect">
            <a:avLst/>
          </a:prstGeom>
          <a:solidFill>
            <a:srgbClr val="1133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 Box 3"/>
          <p:cNvSpPr txBox="1">
            <a:spLocks noChangeArrowheads="1"/>
          </p:cNvSpPr>
          <p:nvPr/>
        </p:nvSpPr>
        <p:spPr bwMode="auto">
          <a:xfrm>
            <a:off x="1472241" y="182053"/>
            <a:ext cx="5589917" cy="461364"/>
          </a:xfrm>
          <a:prstGeom prst="rect">
            <a:avLst/>
          </a:prstGeom>
          <a:noFill/>
          <a:ln w="9525">
            <a:solidFill>
              <a:srgbClr val="FFFFFF"/>
            </a:solidFill>
            <a:miter lim="800000"/>
            <a:headEnd/>
            <a:tailEnd/>
          </a:ln>
        </p:spPr>
        <p:txBody>
          <a:bodyPr wrap="square" lIns="91160" tIns="45571" rIns="91160" bIns="45571">
            <a:spAutoFit/>
          </a:bodyPr>
          <a:lstStyle/>
          <a:p>
            <a:pPr algn="ctr" eaLnBrk="0" fontAlgn="base" hangingPunct="0">
              <a:spcBef>
                <a:spcPct val="0"/>
              </a:spcBef>
              <a:spcAft>
                <a:spcPct val="0"/>
              </a:spcAft>
            </a:pPr>
            <a:r>
              <a:rPr kumimoji="1" lang="en-US" altLang="en-US" sz="2400" b="1" dirty="0" smtClean="0">
                <a:solidFill>
                  <a:srgbClr val="FFFFFF"/>
                </a:solidFill>
                <a:latin typeface="Arial" panose="020B0604020202020204" pitchFamily="34" charset="0"/>
                <a:cs typeface="Arial" panose="020B0604020202020204" pitchFamily="34" charset="0"/>
              </a:rPr>
              <a:t>What can you learn from Neutrinos?</a:t>
            </a:r>
            <a:endParaRPr kumimoji="1" lang="en-US" altLang="en-US" sz="2400" b="1" dirty="0">
              <a:solidFill>
                <a:srgbClr val="FFFFFF"/>
              </a:solidFill>
              <a:latin typeface="Arial" panose="020B0604020202020204" pitchFamily="34" charset="0"/>
              <a:cs typeface="Arial" panose="020B0604020202020204" pitchFamily="34" charset="0"/>
            </a:endParaRPr>
          </a:p>
        </p:txBody>
      </p:sp>
      <p:pic>
        <p:nvPicPr>
          <p:cNvPr id="4" name="Picture 4" descr="Crop1universe_middle"/>
          <p:cNvPicPr>
            <a:picLocks noChangeAspect="1" noChangeArrowheads="1"/>
          </p:cNvPicPr>
          <p:nvPr/>
        </p:nvPicPr>
        <p:blipFill>
          <a:blip r:embed="rId3" cstate="print"/>
          <a:srcRect/>
          <a:stretch>
            <a:fillRect/>
          </a:stretch>
        </p:blipFill>
        <p:spPr bwMode="auto">
          <a:xfrm>
            <a:off x="0" y="4366200"/>
            <a:ext cx="9144000" cy="2338387"/>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a:stretch>
            <a:fillRect/>
          </a:stretch>
        </p:blipFill>
        <p:spPr bwMode="auto">
          <a:xfrm>
            <a:off x="93183" y="1593377"/>
            <a:ext cx="2063750" cy="2463800"/>
          </a:xfrm>
          <a:prstGeom prst="rect">
            <a:avLst/>
          </a:prstGeom>
          <a:noFill/>
          <a:ln w="9525">
            <a:noFill/>
            <a:miter lim="800000"/>
            <a:headEnd/>
            <a:tailEnd/>
          </a:ln>
        </p:spPr>
      </p:pic>
      <p:sp>
        <p:nvSpPr>
          <p:cNvPr id="9" name="Rectangle 8"/>
          <p:cNvSpPr/>
          <p:nvPr/>
        </p:nvSpPr>
        <p:spPr>
          <a:xfrm>
            <a:off x="6667500" y="4350477"/>
            <a:ext cx="2476500" cy="622299"/>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0" y="4372858"/>
            <a:ext cx="1654572" cy="622299"/>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934" y="1587396"/>
            <a:ext cx="3749286" cy="2506665"/>
          </a:xfrm>
          <a:prstGeom prst="rect">
            <a:avLst/>
          </a:prstGeom>
        </p:spPr>
      </p:pic>
      <p:sp>
        <p:nvSpPr>
          <p:cNvPr id="13" name="TextBox 12"/>
          <p:cNvSpPr txBox="1"/>
          <p:nvPr/>
        </p:nvSpPr>
        <p:spPr>
          <a:xfrm>
            <a:off x="11498" y="759122"/>
            <a:ext cx="10000891" cy="369332"/>
          </a:xfrm>
          <a:prstGeom prst="rect">
            <a:avLst/>
          </a:prstGeom>
          <a:noFill/>
        </p:spPr>
        <p:txBody>
          <a:bodyPr wrap="square" rtlCol="0">
            <a:spAutoFit/>
          </a:bodyPr>
          <a:lstStyle/>
          <a:p>
            <a:r>
              <a:rPr lang="en-CA" dirty="0" smtClean="0">
                <a:solidFill>
                  <a:srgbClr val="FFFFFF"/>
                </a:solidFill>
              </a:rPr>
              <a:t>Examples: Deep Underground Detectors of Neutrinos from the Sun</a:t>
            </a:r>
            <a:endParaRPr lang="en-CA" dirty="0">
              <a:solidFill>
                <a:srgbClr val="FFFFFF"/>
              </a:solidFill>
            </a:endParaRPr>
          </a:p>
        </p:txBody>
      </p:sp>
      <p:sp>
        <p:nvSpPr>
          <p:cNvPr id="14" name="TextBox 13"/>
          <p:cNvSpPr txBox="1"/>
          <p:nvPr/>
        </p:nvSpPr>
        <p:spPr>
          <a:xfrm flipH="1">
            <a:off x="597809" y="1132933"/>
            <a:ext cx="788168" cy="375083"/>
          </a:xfrm>
          <a:prstGeom prst="rect">
            <a:avLst/>
          </a:prstGeom>
          <a:noFill/>
        </p:spPr>
        <p:txBody>
          <a:bodyPr wrap="square" rtlCol="0">
            <a:spAutoFit/>
          </a:bodyPr>
          <a:lstStyle/>
          <a:p>
            <a:r>
              <a:rPr lang="en-CA" dirty="0" smtClean="0"/>
              <a:t>SNO</a:t>
            </a:r>
            <a:endParaRPr lang="en-CA" dirty="0"/>
          </a:p>
        </p:txBody>
      </p:sp>
      <p:sp>
        <p:nvSpPr>
          <p:cNvPr id="15" name="TextBox 14"/>
          <p:cNvSpPr txBox="1"/>
          <p:nvPr/>
        </p:nvSpPr>
        <p:spPr>
          <a:xfrm flipH="1">
            <a:off x="2728523" y="1158811"/>
            <a:ext cx="2861394" cy="369332"/>
          </a:xfrm>
          <a:prstGeom prst="rect">
            <a:avLst/>
          </a:prstGeom>
          <a:noFill/>
        </p:spPr>
        <p:txBody>
          <a:bodyPr wrap="square" rtlCol="0">
            <a:spAutoFit/>
          </a:bodyPr>
          <a:lstStyle/>
          <a:p>
            <a:r>
              <a:rPr lang="en-CA" dirty="0" smtClean="0"/>
              <a:t>SUPERKAMIOKANDE</a:t>
            </a:r>
            <a:endParaRPr lang="en-CA" dirty="0"/>
          </a:p>
        </p:txBody>
      </p:sp>
      <p:sp>
        <p:nvSpPr>
          <p:cNvPr id="16" name="TextBox 15"/>
          <p:cNvSpPr txBox="1"/>
          <p:nvPr/>
        </p:nvSpPr>
        <p:spPr>
          <a:xfrm flipH="1">
            <a:off x="6670786" y="1173187"/>
            <a:ext cx="1610575" cy="369332"/>
          </a:xfrm>
          <a:prstGeom prst="rect">
            <a:avLst/>
          </a:prstGeom>
          <a:noFill/>
        </p:spPr>
        <p:txBody>
          <a:bodyPr wrap="square" rtlCol="0">
            <a:spAutoFit/>
          </a:bodyPr>
          <a:lstStyle/>
          <a:p>
            <a:r>
              <a:rPr lang="en-CA" dirty="0" smtClean="0"/>
              <a:t>BOREXINO</a:t>
            </a:r>
            <a:endParaRPr lang="en-CA" dirty="0"/>
          </a:p>
        </p:txBody>
      </p:sp>
      <p:pic>
        <p:nvPicPr>
          <p:cNvPr id="6" name="Picture 5"/>
          <p:cNvPicPr>
            <a:picLocks noChangeAspect="1"/>
          </p:cNvPicPr>
          <p:nvPr/>
        </p:nvPicPr>
        <p:blipFill>
          <a:blip r:embed="rId6"/>
          <a:stretch>
            <a:fillRect/>
          </a:stretch>
        </p:blipFill>
        <p:spPr>
          <a:xfrm>
            <a:off x="5906220" y="1602795"/>
            <a:ext cx="3278815" cy="2454382"/>
          </a:xfrm>
          <a:prstGeom prst="rect">
            <a:avLst/>
          </a:prstGeom>
        </p:spPr>
      </p:pic>
    </p:spTree>
    <p:extLst>
      <p:ext uri="{BB962C8B-B14F-4D97-AF65-F5344CB8AC3E}">
        <p14:creationId xmlns:p14="http://schemas.microsoft.com/office/powerpoint/2010/main" val="7363704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Helvetica"/>
                <a:ea typeface="+mn-ea"/>
                <a:cs typeface="+mn-cs"/>
              </a:rPr>
              <a:t> </a:t>
            </a:r>
            <a:endParaRPr kumimoji="0" lang="en-US" sz="1200" b="0" i="0" u="none" strike="noStrike" kern="1200" cap="none" spc="0" normalizeH="0" baseline="0" noProof="0">
              <a:ln>
                <a:noFill/>
              </a:ln>
              <a:solidFill>
                <a:srgbClr val="000000"/>
              </a:solidFill>
              <a:effectLst/>
              <a:uLnTx/>
              <a:uFillTx/>
              <a:latin typeface="Helvetica"/>
              <a:ea typeface="+mn-ea"/>
              <a:cs typeface="+mn-cs"/>
            </a:endParaRPr>
          </a:p>
        </p:txBody>
      </p:sp>
      <p:pic>
        <p:nvPicPr>
          <p:cNvPr id="3" name="Picture 2" descr="14am-ShimizuKamland 10.jpg"/>
          <p:cNvPicPr>
            <a:picLocks noChangeAspect="1"/>
          </p:cNvPicPr>
          <p:nvPr/>
        </p:nvPicPr>
        <p:blipFill>
          <a:blip r:embed="rId2" cstate="print"/>
          <a:srcRect l="16663" t="20000" r="17496" b="15556"/>
          <a:stretch>
            <a:fillRect/>
          </a:stretch>
        </p:blipFill>
        <p:spPr>
          <a:xfrm>
            <a:off x="5571607" y="0"/>
            <a:ext cx="3572393" cy="2622770"/>
          </a:xfrm>
          <a:prstGeom prst="rect">
            <a:avLst/>
          </a:prstGeom>
        </p:spPr>
      </p:pic>
      <p:pic>
        <p:nvPicPr>
          <p:cNvPr id="4" name="Picture 1" descr="kajitaAcceleratorLBL 7.jpg"/>
          <p:cNvPicPr>
            <a:picLocks noChangeAspect="1"/>
          </p:cNvPicPr>
          <p:nvPr/>
        </p:nvPicPr>
        <p:blipFill>
          <a:blip r:embed="rId3" cstate="print"/>
          <a:srcRect l="21349" t="15805" r="11237" b="7944"/>
          <a:stretch>
            <a:fillRect/>
          </a:stretch>
        </p:blipFill>
        <p:spPr bwMode="auto">
          <a:xfrm>
            <a:off x="86045" y="3014365"/>
            <a:ext cx="4050450" cy="3240360"/>
          </a:xfrm>
          <a:prstGeom prst="rect">
            <a:avLst/>
          </a:prstGeom>
          <a:noFill/>
          <a:ln w="38100">
            <a:solidFill>
              <a:srgbClr val="FF0000"/>
            </a:solidFill>
            <a:miter lim="800000"/>
            <a:headEnd/>
            <a:tailEnd/>
          </a:ln>
        </p:spPr>
      </p:pic>
      <p:sp>
        <p:nvSpPr>
          <p:cNvPr id="6" name="TextBox 5"/>
          <p:cNvSpPr txBox="1"/>
          <p:nvPr/>
        </p:nvSpPr>
        <p:spPr>
          <a:xfrm>
            <a:off x="136751" y="140975"/>
            <a:ext cx="3749039" cy="1200329"/>
          </a:xfrm>
          <a:prstGeom prst="rect">
            <a:avLst/>
          </a:prstGeom>
          <a:noFill/>
          <a:ln>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charset="0"/>
                <a:ea typeface="+mn-ea"/>
                <a:cs typeface="+mn-cs"/>
              </a:rPr>
              <a:t>Oscillation Patterns (Various Neutrino Sources)</a:t>
            </a:r>
            <a:endParaRPr kumimoji="0" lang="en-US" sz="24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p:cNvSpPr txBox="1"/>
          <p:nvPr/>
        </p:nvSpPr>
        <p:spPr>
          <a:xfrm>
            <a:off x="86045" y="1842185"/>
            <a:ext cx="5161363" cy="923330"/>
          </a:xfrm>
          <a:prstGeom prst="rect">
            <a:avLst/>
          </a:prstGeom>
          <a:noFill/>
          <a:ln>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Atmospheric Neutrinos: </a:t>
            </a:r>
            <a:r>
              <a:rPr kumimoji="0" lang="en-US" sz="1800" b="1" i="0" u="none" strike="noStrike" kern="1200" cap="none" spc="0" normalizeH="0" baseline="0" noProof="0" dirty="0" err="1" smtClean="0">
                <a:ln>
                  <a:noFill/>
                </a:ln>
                <a:solidFill>
                  <a:srgbClr val="FFFFFF"/>
                </a:solidFill>
                <a:effectLst/>
                <a:uLnTx/>
                <a:uFillTx/>
                <a:latin typeface="Arial" charset="0"/>
                <a:ea typeface="+mn-ea"/>
                <a:cs typeface="+mn-cs"/>
              </a:rPr>
              <a:t>SuperKamiokande</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 Oscillation reported 1998. Co-winner of Nobel Prize 2015: </a:t>
            </a:r>
            <a:r>
              <a:rPr kumimoji="0" lang="en-US" sz="1800" b="1" i="0" u="none" strike="noStrike" kern="1200" cap="none" spc="0" normalizeH="0" baseline="0" noProof="0" dirty="0" err="1" smtClean="0">
                <a:ln>
                  <a:noFill/>
                </a:ln>
                <a:solidFill>
                  <a:srgbClr val="FFFFFF"/>
                </a:solidFill>
                <a:effectLst/>
                <a:uLnTx/>
                <a:uFillTx/>
                <a:latin typeface="Arial" charset="0"/>
                <a:ea typeface="+mn-ea"/>
                <a:cs typeface="+mn-cs"/>
              </a:rPr>
              <a:t>Takaaki</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 </a:t>
            </a:r>
            <a:r>
              <a:rPr kumimoji="0" lang="en-US" sz="1800" b="1" i="0" u="none" strike="noStrike" kern="1200" cap="none" spc="0" normalizeH="0" baseline="0" noProof="0" dirty="0" err="1" smtClean="0">
                <a:ln>
                  <a:noFill/>
                </a:ln>
                <a:solidFill>
                  <a:srgbClr val="FFFFFF"/>
                </a:solidFill>
                <a:effectLst/>
                <a:uLnTx/>
                <a:uFillTx/>
                <a:latin typeface="Arial" charset="0"/>
                <a:ea typeface="+mn-ea"/>
                <a:cs typeface="+mn-cs"/>
              </a:rPr>
              <a:t>Kajita</a:t>
            </a: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 name="TextBox 7"/>
          <p:cNvSpPr txBox="1"/>
          <p:nvPr/>
        </p:nvSpPr>
        <p:spPr>
          <a:xfrm>
            <a:off x="4119665" y="289705"/>
            <a:ext cx="1368152" cy="830997"/>
          </a:xfrm>
          <a:prstGeom prst="rect">
            <a:avLst/>
          </a:prstGeom>
          <a:noFill/>
          <a:ln>
            <a:solidFill>
              <a:srgbClr val="FFFFFF"/>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smtClean="0">
                <a:ln>
                  <a:noFill/>
                </a:ln>
                <a:solidFill>
                  <a:srgbClr val="FFFFFF"/>
                </a:solidFill>
                <a:effectLst/>
                <a:uLnTx/>
                <a:uFillTx/>
                <a:latin typeface="Arial" pitchFamily="34" charset="0"/>
                <a:ea typeface="+mn-ea"/>
                <a:cs typeface="+mn-cs"/>
              </a:rPr>
              <a:t>KamLAND</a:t>
            </a:r>
            <a:r>
              <a:rPr kumimoji="0" lang="en-US" sz="1600" b="1" i="0" u="none" strike="noStrike" kern="1200" cap="none" spc="0" normalizeH="0" baseline="0" noProof="0" dirty="0" smtClean="0">
                <a:ln>
                  <a:noFill/>
                </a:ln>
                <a:solidFill>
                  <a:srgbClr val="FFFFFF"/>
                </a:solidFill>
                <a:effectLst/>
                <a:uLnTx/>
                <a:uFillTx/>
                <a:latin typeface="Arial" pitchFamily="34" charset="0"/>
                <a:ea typeface="+mn-ea"/>
                <a:cs typeface="+mn-cs"/>
              </a:rPr>
              <a:t> Reactor Neutrinos </a:t>
            </a:r>
            <a:endPar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TextBox 9"/>
          <p:cNvSpPr txBox="1"/>
          <p:nvPr/>
        </p:nvSpPr>
        <p:spPr>
          <a:xfrm>
            <a:off x="4250999" y="3170257"/>
            <a:ext cx="4819996" cy="2308324"/>
          </a:xfrm>
          <a:prstGeom prst="rect">
            <a:avLst/>
          </a:prstGeom>
          <a:noFill/>
          <a:ln w="38100">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charset="0"/>
                <a:ea typeface="+mn-ea"/>
                <a:cs typeface="+mn-cs"/>
              </a:rPr>
              <a:t>Such oscillations in vacuum can only occur if neutrinos have the ability to “sense” elapsed time in their rest frame and change </a:t>
            </a:r>
            <a:r>
              <a:rPr lang="en-US" b="1" dirty="0" smtClean="0">
                <a:solidFill>
                  <a:srgbClr val="FF0000"/>
                </a:solidFill>
                <a:latin typeface="Arial" charset="0"/>
              </a:rPr>
              <a:t>flavor</a:t>
            </a:r>
            <a:r>
              <a:rPr kumimoji="0" lang="en-US" sz="1800" b="1" i="0" u="none" strike="noStrike" kern="1200" cap="none" spc="0" normalizeH="0" baseline="0" noProof="0" dirty="0" smtClean="0">
                <a:ln>
                  <a:noFill/>
                </a:ln>
                <a:solidFill>
                  <a:srgbClr val="FF0000"/>
                </a:solidFill>
                <a:effectLst/>
                <a:uLnTx/>
                <a:uFillTx/>
                <a:latin typeface="Arial" charset="0"/>
                <a:ea typeface="+mn-ea"/>
                <a:cs typeface="+mn-cs"/>
              </a:rPr>
              <a:t> as time evolves. If they can do that, Einstein’s theory of relativity requires that they travel at slightly less than the speed of light and thus have a small finite rest mass.</a:t>
            </a:r>
            <a:endParaRPr kumimoji="0" lang="en-US" sz="18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9" name="TextBox 8"/>
          <p:cNvSpPr txBox="1"/>
          <p:nvPr/>
        </p:nvSpPr>
        <p:spPr>
          <a:xfrm>
            <a:off x="4310107" y="5813193"/>
            <a:ext cx="4603857" cy="646331"/>
          </a:xfrm>
          <a:prstGeom prst="rect">
            <a:avLst/>
          </a:prstGeom>
          <a:noFill/>
          <a:ln>
            <a:solidFill>
              <a:srgbClr val="FFFF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charset="0"/>
                <a:ea typeface="+mn-ea"/>
                <a:cs typeface="+mn-cs"/>
              </a:rPr>
              <a:t>Oscillations only tell us differences between</a:t>
            </a:r>
            <a:r>
              <a:rPr kumimoji="0" lang="en-US" sz="1800" b="1" i="0" u="none" strike="noStrike" kern="1200" cap="none" spc="0" normalizeH="0" noProof="0" dirty="0" smtClean="0">
                <a:ln>
                  <a:noFill/>
                </a:ln>
                <a:solidFill>
                  <a:srgbClr val="FFFF00"/>
                </a:solidFill>
                <a:effectLst/>
                <a:uLnTx/>
                <a:uFillTx/>
                <a:latin typeface="Arial" charset="0"/>
                <a:ea typeface="+mn-ea"/>
                <a:cs typeface="+mn-cs"/>
              </a:rPr>
              <a:t> masses, not the absolute mass.</a:t>
            </a:r>
            <a:endParaRPr kumimoji="0" lang="en-US" sz="1800" b="1" i="0" u="none" strike="noStrike" kern="1200" cap="none" spc="0" normalizeH="0" baseline="0" noProof="0" dirty="0">
              <a:ln>
                <a:noFill/>
              </a:ln>
              <a:solidFill>
                <a:srgbClr val="FFFF00"/>
              </a:solidFill>
              <a:effectLst/>
              <a:uLnTx/>
              <a:uFillTx/>
              <a:latin typeface="Arial" charset="0"/>
              <a:ea typeface="+mn-ea"/>
              <a:cs typeface="+mn-cs"/>
            </a:endParaRPr>
          </a:p>
        </p:txBody>
      </p:sp>
    </p:spTree>
    <p:extLst>
      <p:ext uri="{BB962C8B-B14F-4D97-AF65-F5344CB8AC3E}">
        <p14:creationId xmlns:p14="http://schemas.microsoft.com/office/powerpoint/2010/main" val="3653151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TextBox 1"/>
          <p:cNvSpPr txBox="1"/>
          <p:nvPr/>
        </p:nvSpPr>
        <p:spPr>
          <a:xfrm>
            <a:off x="1014484" y="312003"/>
            <a:ext cx="8030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FFFFFF"/>
                </a:solidFill>
                <a:effectLst/>
                <a:uLnTx/>
                <a:uFillTx/>
                <a:latin typeface="Calibri"/>
                <a:ea typeface="+mn-ea"/>
                <a:cs typeface="+mn-cs"/>
              </a:rPr>
              <a:t>This Hour Has 22 Minutes: Canadian Comedy Show</a:t>
            </a:r>
          </a:p>
        </p:txBody>
      </p:sp>
      <p:pic>
        <p:nvPicPr>
          <p:cNvPr id="3" name="Art_neutrinos_explan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1221331"/>
            <a:ext cx="9107989" cy="5123243"/>
          </a:xfrm>
          <a:prstGeom prst="rect">
            <a:avLst/>
          </a:prstGeom>
        </p:spPr>
      </p:pic>
    </p:spTree>
    <p:extLst>
      <p:ext uri="{BB962C8B-B14F-4D97-AF65-F5344CB8AC3E}">
        <p14:creationId xmlns:p14="http://schemas.microsoft.com/office/powerpoint/2010/main" val="4163944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Helvetica"/>
                <a:ea typeface="+mn-ea"/>
                <a:cs typeface="+mn-cs"/>
              </a:rPr>
              <a:t> </a:t>
            </a:r>
            <a:endParaRPr kumimoji="0" lang="en-US" sz="1200" b="0" i="0" u="none" strike="noStrike" kern="1200" cap="none" spc="0" normalizeH="0" baseline="0" noProof="0">
              <a:ln>
                <a:noFill/>
              </a:ln>
              <a:solidFill>
                <a:srgbClr val="000000"/>
              </a:solidFill>
              <a:effectLst/>
              <a:uLnTx/>
              <a:uFillTx/>
              <a:latin typeface="Helvetica"/>
              <a:ea typeface="+mn-ea"/>
              <a:cs typeface="+mn-cs"/>
            </a:endParaRPr>
          </a:p>
        </p:txBody>
      </p:sp>
      <p:pic>
        <p:nvPicPr>
          <p:cNvPr id="3" name="Picture 2" descr="14am-ShimizuKamland 10.jpg"/>
          <p:cNvPicPr>
            <a:picLocks noChangeAspect="1"/>
          </p:cNvPicPr>
          <p:nvPr/>
        </p:nvPicPr>
        <p:blipFill>
          <a:blip r:embed="rId2" cstate="print"/>
          <a:srcRect l="16663" t="20000" r="17496" b="15556"/>
          <a:stretch>
            <a:fillRect/>
          </a:stretch>
        </p:blipFill>
        <p:spPr>
          <a:xfrm>
            <a:off x="5571607" y="0"/>
            <a:ext cx="3572393" cy="2622770"/>
          </a:xfrm>
          <a:prstGeom prst="rect">
            <a:avLst/>
          </a:prstGeom>
        </p:spPr>
      </p:pic>
      <p:pic>
        <p:nvPicPr>
          <p:cNvPr id="4" name="Picture 1" descr="kajitaAcceleratorLBL 7.jpg"/>
          <p:cNvPicPr>
            <a:picLocks noChangeAspect="1"/>
          </p:cNvPicPr>
          <p:nvPr/>
        </p:nvPicPr>
        <p:blipFill>
          <a:blip r:embed="rId3" cstate="print"/>
          <a:srcRect l="21349" t="15805" r="11237" b="7944"/>
          <a:stretch>
            <a:fillRect/>
          </a:stretch>
        </p:blipFill>
        <p:spPr bwMode="auto">
          <a:xfrm>
            <a:off x="86045" y="3014365"/>
            <a:ext cx="4050450" cy="3240360"/>
          </a:xfrm>
          <a:prstGeom prst="rect">
            <a:avLst/>
          </a:prstGeom>
          <a:noFill/>
          <a:ln w="38100">
            <a:solidFill>
              <a:srgbClr val="FF0000"/>
            </a:solidFill>
            <a:miter lim="800000"/>
            <a:headEnd/>
            <a:tailEnd/>
          </a:ln>
        </p:spPr>
      </p:pic>
      <p:sp>
        <p:nvSpPr>
          <p:cNvPr id="6" name="TextBox 5"/>
          <p:cNvSpPr txBox="1"/>
          <p:nvPr/>
        </p:nvSpPr>
        <p:spPr>
          <a:xfrm>
            <a:off x="136751" y="140975"/>
            <a:ext cx="3749039" cy="1200329"/>
          </a:xfrm>
          <a:prstGeom prst="rect">
            <a:avLst/>
          </a:prstGeom>
          <a:noFill/>
          <a:ln>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charset="0"/>
                <a:ea typeface="+mn-ea"/>
                <a:cs typeface="+mn-cs"/>
              </a:rPr>
              <a:t>Oscillation Patterns (Various Neutrino Sources)</a:t>
            </a:r>
            <a:endParaRPr kumimoji="0" lang="en-US" sz="24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p:cNvSpPr txBox="1"/>
          <p:nvPr/>
        </p:nvSpPr>
        <p:spPr>
          <a:xfrm>
            <a:off x="86045" y="1842185"/>
            <a:ext cx="5161363" cy="923330"/>
          </a:xfrm>
          <a:prstGeom prst="rect">
            <a:avLst/>
          </a:prstGeom>
          <a:noFill/>
          <a:ln>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Atmospheric Neutrinos: </a:t>
            </a:r>
            <a:r>
              <a:rPr kumimoji="0" lang="en-US" sz="1800" b="1" i="0" u="none" strike="noStrike" kern="1200" cap="none" spc="0" normalizeH="0" baseline="0" noProof="0" dirty="0" err="1" smtClean="0">
                <a:ln>
                  <a:noFill/>
                </a:ln>
                <a:solidFill>
                  <a:srgbClr val="FFFFFF"/>
                </a:solidFill>
                <a:effectLst/>
                <a:uLnTx/>
                <a:uFillTx/>
                <a:latin typeface="Arial" charset="0"/>
                <a:ea typeface="+mn-ea"/>
                <a:cs typeface="+mn-cs"/>
              </a:rPr>
              <a:t>SuperKamiokande</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 Oscillation reported 1998. Co-winner of Nobel Prize 2015: </a:t>
            </a:r>
            <a:r>
              <a:rPr kumimoji="0" lang="en-US" sz="1800" b="1" i="0" u="none" strike="noStrike" kern="1200" cap="none" spc="0" normalizeH="0" baseline="0" noProof="0" dirty="0" err="1" smtClean="0">
                <a:ln>
                  <a:noFill/>
                </a:ln>
                <a:solidFill>
                  <a:srgbClr val="FFFFFF"/>
                </a:solidFill>
                <a:effectLst/>
                <a:uLnTx/>
                <a:uFillTx/>
                <a:latin typeface="Arial" charset="0"/>
                <a:ea typeface="+mn-ea"/>
                <a:cs typeface="+mn-cs"/>
              </a:rPr>
              <a:t>Takaaki</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 </a:t>
            </a:r>
            <a:r>
              <a:rPr kumimoji="0" lang="en-US" sz="1800" b="1" i="0" u="none" strike="noStrike" kern="1200" cap="none" spc="0" normalizeH="0" baseline="0" noProof="0" dirty="0" err="1" smtClean="0">
                <a:ln>
                  <a:noFill/>
                </a:ln>
                <a:solidFill>
                  <a:srgbClr val="FFFFFF"/>
                </a:solidFill>
                <a:effectLst/>
                <a:uLnTx/>
                <a:uFillTx/>
                <a:latin typeface="Arial" charset="0"/>
                <a:ea typeface="+mn-ea"/>
                <a:cs typeface="+mn-cs"/>
              </a:rPr>
              <a:t>Kajita</a:t>
            </a: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 name="TextBox 7"/>
          <p:cNvSpPr txBox="1"/>
          <p:nvPr/>
        </p:nvSpPr>
        <p:spPr>
          <a:xfrm>
            <a:off x="4119665" y="289705"/>
            <a:ext cx="1368152" cy="830997"/>
          </a:xfrm>
          <a:prstGeom prst="rect">
            <a:avLst/>
          </a:prstGeom>
          <a:noFill/>
          <a:ln>
            <a:solidFill>
              <a:srgbClr val="FFFFFF"/>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smtClean="0">
                <a:ln>
                  <a:noFill/>
                </a:ln>
                <a:solidFill>
                  <a:srgbClr val="FFFFFF"/>
                </a:solidFill>
                <a:effectLst/>
                <a:uLnTx/>
                <a:uFillTx/>
                <a:latin typeface="Arial" pitchFamily="34" charset="0"/>
                <a:ea typeface="+mn-ea"/>
                <a:cs typeface="+mn-cs"/>
              </a:rPr>
              <a:t>KamLAND</a:t>
            </a:r>
            <a:r>
              <a:rPr kumimoji="0" lang="en-US" sz="1600" b="1" i="0" u="none" strike="noStrike" kern="1200" cap="none" spc="0" normalizeH="0" baseline="0" noProof="0" dirty="0" smtClean="0">
                <a:ln>
                  <a:noFill/>
                </a:ln>
                <a:solidFill>
                  <a:srgbClr val="FFFFFF"/>
                </a:solidFill>
                <a:effectLst/>
                <a:uLnTx/>
                <a:uFillTx/>
                <a:latin typeface="Arial" pitchFamily="34" charset="0"/>
                <a:ea typeface="+mn-ea"/>
                <a:cs typeface="+mn-cs"/>
              </a:rPr>
              <a:t> Reactor Neutrinos </a:t>
            </a:r>
            <a:endPar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TextBox 9"/>
          <p:cNvSpPr txBox="1"/>
          <p:nvPr/>
        </p:nvSpPr>
        <p:spPr>
          <a:xfrm>
            <a:off x="4250999" y="3170257"/>
            <a:ext cx="4819996" cy="2308324"/>
          </a:xfrm>
          <a:prstGeom prst="rect">
            <a:avLst/>
          </a:prstGeom>
          <a:noFill/>
          <a:ln w="38100">
            <a:solidFill>
              <a:schemeClr val="bg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charset="0"/>
                <a:ea typeface="+mn-ea"/>
                <a:cs typeface="+mn-cs"/>
              </a:rPr>
              <a:t>Such oscillations in vacuum can only occur if neutrinos have the ability to “sense” elapsed time in their rest frame and change flavor as time evolves. If they can do that, Einstein’s theory of relativity requires that they travel at slightly less than the speed of light and thus have a small finite rest mass.</a:t>
            </a:r>
            <a:endParaRPr kumimoji="0" lang="en-US" sz="18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9" name="TextBox 8"/>
          <p:cNvSpPr txBox="1"/>
          <p:nvPr/>
        </p:nvSpPr>
        <p:spPr>
          <a:xfrm>
            <a:off x="4310107" y="5813193"/>
            <a:ext cx="4603857" cy="646331"/>
          </a:xfrm>
          <a:prstGeom prst="rect">
            <a:avLst/>
          </a:prstGeom>
          <a:noFill/>
          <a:ln>
            <a:solidFill>
              <a:srgbClr val="FFFF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charset="0"/>
                <a:ea typeface="+mn-ea"/>
                <a:cs typeface="+mn-cs"/>
              </a:rPr>
              <a:t>Oscillations only tell us differences between masses, not the absolute mass.</a:t>
            </a:r>
            <a:endParaRPr kumimoji="0" lang="en-US" sz="1800" b="1" i="0" u="none" strike="noStrike" kern="1200" cap="none" spc="0" normalizeH="0" baseline="0" noProof="0" dirty="0">
              <a:ln>
                <a:noFill/>
              </a:ln>
              <a:solidFill>
                <a:srgbClr val="FFFF00"/>
              </a:solidFill>
              <a:effectLst/>
              <a:uLnTx/>
              <a:uFillTx/>
              <a:latin typeface="Arial" charset="0"/>
              <a:ea typeface="+mn-ea"/>
              <a:cs typeface="+mn-cs"/>
            </a:endParaRPr>
          </a:p>
        </p:txBody>
      </p:sp>
    </p:spTree>
    <p:extLst>
      <p:ext uri="{BB962C8B-B14F-4D97-AF65-F5344CB8AC3E}">
        <p14:creationId xmlns:p14="http://schemas.microsoft.com/office/powerpoint/2010/main" val="19416414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9717" y="1287682"/>
            <a:ext cx="7987138" cy="5559266"/>
          </a:xfrm>
          <a:prstGeom prst="rect">
            <a:avLst/>
          </a:prstGeom>
        </p:spPr>
      </p:pic>
      <p:sp>
        <p:nvSpPr>
          <p:cNvPr id="3" name="TextBox 2"/>
          <p:cNvSpPr txBox="1"/>
          <p:nvPr/>
        </p:nvSpPr>
        <p:spPr>
          <a:xfrm flipH="1">
            <a:off x="310255" y="103515"/>
            <a:ext cx="8776235" cy="1477328"/>
          </a:xfrm>
          <a:prstGeom prst="rect">
            <a:avLst/>
          </a:prstGeom>
          <a:noFill/>
        </p:spPr>
        <p:txBody>
          <a:bodyPr wrap="square" rtlCol="0">
            <a:spAutoFit/>
          </a:bodyPr>
          <a:lstStyle/>
          <a:p>
            <a:r>
              <a:rPr lang="en-CA" dirty="0" smtClean="0">
                <a:solidFill>
                  <a:schemeClr val="tx1">
                    <a:lumMod val="60000"/>
                    <a:lumOff val="40000"/>
                  </a:schemeClr>
                </a:solidFill>
              </a:rPr>
              <a:t>How to measure the absolute mass of a neutrino?:</a:t>
            </a:r>
            <a:endParaRPr lang="en-CA" dirty="0">
              <a:solidFill>
                <a:schemeClr val="tx1">
                  <a:lumMod val="60000"/>
                  <a:lumOff val="40000"/>
                </a:schemeClr>
              </a:solidFill>
            </a:endParaRPr>
          </a:p>
          <a:p>
            <a:r>
              <a:rPr lang="en-CA" dirty="0" smtClean="0">
                <a:solidFill>
                  <a:srgbClr val="FFFFFF"/>
                </a:solidFill>
              </a:rPr>
              <a:t>On June 11, in Karlsruhe, there will be the Inauguration of the KATRIN experiment, using the tritium reserves stored for the ITER project for a very sensitive measurement.</a:t>
            </a:r>
          </a:p>
          <a:p>
            <a:endParaRPr lang="en-CA" dirty="0">
              <a:solidFill>
                <a:srgbClr val="FFFFFF"/>
              </a:solidFill>
            </a:endParaRPr>
          </a:p>
        </p:txBody>
      </p:sp>
      <p:sp>
        <p:nvSpPr>
          <p:cNvPr id="5" name="Rectangle 4"/>
          <p:cNvSpPr/>
          <p:nvPr/>
        </p:nvSpPr>
        <p:spPr>
          <a:xfrm>
            <a:off x="3640347" y="2990491"/>
            <a:ext cx="534838" cy="224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554083" y="2951343"/>
            <a:ext cx="707366" cy="2634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921479" y="2628178"/>
            <a:ext cx="2398144" cy="646331"/>
          </a:xfrm>
          <a:prstGeom prst="rect">
            <a:avLst/>
          </a:prstGeom>
          <a:noFill/>
          <a:ln>
            <a:solidFill>
              <a:srgbClr val="000000"/>
            </a:solidFill>
          </a:ln>
        </p:spPr>
        <p:txBody>
          <a:bodyPr wrap="square" rtlCol="0">
            <a:spAutoFit/>
          </a:bodyPr>
          <a:lstStyle/>
          <a:p>
            <a:r>
              <a:rPr lang="en-CA" b="1" dirty="0" smtClean="0">
                <a:solidFill>
                  <a:srgbClr val="000000"/>
                </a:solidFill>
                <a:latin typeface="Times New Roman" panose="02020603050405020304" pitchFamily="18" charset="0"/>
                <a:cs typeface="Times New Roman" panose="02020603050405020304" pitchFamily="18" charset="0"/>
              </a:rPr>
              <a:t>2 million times smaller than an electron.</a:t>
            </a:r>
            <a:endParaRPr lang="en-CA" b="1" dirty="0">
              <a:solidFill>
                <a:srgbClr val="00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2966187" y="3339594"/>
            <a:ext cx="760424" cy="232431"/>
          </a:xfrm>
          <a:prstGeom prst="rect">
            <a:avLst/>
          </a:prstGeom>
        </p:spPr>
      </p:pic>
      <p:sp>
        <p:nvSpPr>
          <p:cNvPr id="2" name="TextBox 1"/>
          <p:cNvSpPr txBox="1"/>
          <p:nvPr/>
        </p:nvSpPr>
        <p:spPr>
          <a:xfrm>
            <a:off x="3439063" y="1580843"/>
            <a:ext cx="2133918" cy="369332"/>
          </a:xfrm>
          <a:prstGeom prst="rect">
            <a:avLst/>
          </a:prstGeom>
          <a:noFill/>
          <a:ln>
            <a:solidFill>
              <a:srgbClr val="000000"/>
            </a:solidFill>
          </a:ln>
        </p:spPr>
        <p:txBody>
          <a:bodyPr wrap="none" rtlCol="0">
            <a:spAutoFit/>
          </a:bodyPr>
          <a:lstStyle/>
          <a:p>
            <a:r>
              <a:rPr lang="en-CA" dirty="0" smtClean="0">
                <a:solidFill>
                  <a:srgbClr val="11335D"/>
                </a:solidFill>
              </a:rPr>
              <a:t>t -&gt; </a:t>
            </a:r>
            <a:r>
              <a:rPr lang="en-CA" baseline="30000" dirty="0" smtClean="0">
                <a:solidFill>
                  <a:srgbClr val="11335D"/>
                </a:solidFill>
              </a:rPr>
              <a:t>3</a:t>
            </a:r>
            <a:r>
              <a:rPr lang="en-CA" dirty="0" smtClean="0">
                <a:solidFill>
                  <a:srgbClr val="11335D"/>
                </a:solidFill>
              </a:rPr>
              <a:t>He + e</a:t>
            </a:r>
            <a:r>
              <a:rPr lang="en-CA" baseline="30000" dirty="0" smtClean="0">
                <a:solidFill>
                  <a:srgbClr val="11335D"/>
                </a:solidFill>
              </a:rPr>
              <a:t>-</a:t>
            </a:r>
            <a:r>
              <a:rPr lang="en-CA" dirty="0" smtClean="0">
                <a:solidFill>
                  <a:srgbClr val="11335D"/>
                </a:solidFill>
              </a:rPr>
              <a:t> + </a:t>
            </a:r>
            <a:r>
              <a:rPr lang="en-CA" b="1" dirty="0">
                <a:solidFill>
                  <a:srgbClr val="11335D"/>
                </a:solidFill>
                <a:latin typeface="Symbol" panose="05050102010706020507" pitchFamily="18" charset="2"/>
              </a:rPr>
              <a:t>n</a:t>
            </a:r>
            <a:endParaRPr lang="en-CA" dirty="0">
              <a:solidFill>
                <a:srgbClr val="11335D"/>
              </a:solidFill>
            </a:endParaRPr>
          </a:p>
        </p:txBody>
      </p:sp>
    </p:spTree>
    <p:extLst>
      <p:ext uri="{BB962C8B-B14F-4D97-AF65-F5344CB8AC3E}">
        <p14:creationId xmlns:p14="http://schemas.microsoft.com/office/powerpoint/2010/main" val="64514241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3" name="TextBox 2"/>
          <p:cNvSpPr txBox="1"/>
          <p:nvPr/>
        </p:nvSpPr>
        <p:spPr>
          <a:xfrm flipH="1">
            <a:off x="310255" y="103515"/>
            <a:ext cx="877623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FF00">
                    <a:lumMod val="60000"/>
                    <a:lumOff val="40000"/>
                  </a:srgbClr>
                </a:solidFill>
                <a:effectLst/>
                <a:uLnTx/>
                <a:uFillTx/>
                <a:latin typeface="Arial Black"/>
                <a:ea typeface="+mn-ea"/>
                <a:cs typeface="+mn-cs"/>
              </a:rPr>
              <a:t>How to measure the absolute mass of a neutrino?: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smtClean="0">
              <a:ln>
                <a:noFill/>
              </a:ln>
              <a:solidFill>
                <a:srgbClr val="FFFFFF"/>
              </a:solidFill>
              <a:effectLst/>
              <a:uLnTx/>
              <a:uFillTx/>
              <a:latin typeface="Arial Black"/>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smtClean="0">
                <a:ln>
                  <a:noFill/>
                </a:ln>
                <a:solidFill>
                  <a:srgbClr val="FFFFFF"/>
                </a:solidFill>
                <a:effectLst/>
                <a:uLnTx/>
                <a:uFillTx/>
                <a:latin typeface="Arial Black"/>
                <a:ea typeface="+mn-ea"/>
                <a:cs typeface="+mn-cs"/>
              </a:rPr>
              <a:t>There is a certain form of very rare radioactive decay called </a:t>
            </a:r>
            <a:r>
              <a:rPr kumimoji="0" lang="en-CA" sz="1800" b="0" i="0" u="none" strike="noStrike" kern="1200" cap="none" spc="0" normalizeH="0" baseline="0" noProof="0" dirty="0" smtClean="0">
                <a:ln>
                  <a:noFill/>
                </a:ln>
                <a:solidFill>
                  <a:srgbClr val="FFFF00"/>
                </a:solidFill>
                <a:effectLst/>
                <a:uLnTx/>
                <a:uFillTx/>
                <a:latin typeface="Arial Black"/>
                <a:ea typeface="+mn-ea"/>
                <a:cs typeface="+mn-cs"/>
              </a:rPr>
              <a:t>Neutrino-less Double Beta Decay</a:t>
            </a:r>
            <a:r>
              <a:rPr kumimoji="0" lang="en-CA" sz="1800" b="0" i="0" u="none" strike="noStrike" kern="1200" cap="none" spc="0" normalizeH="0" noProof="0" dirty="0" smtClean="0">
                <a:ln>
                  <a:noFill/>
                </a:ln>
                <a:solidFill>
                  <a:srgbClr val="FFFF00"/>
                </a:solidFill>
                <a:effectLst/>
                <a:uLnTx/>
                <a:uFillTx/>
                <a:latin typeface="Arial Black"/>
                <a:ea typeface="+mn-ea"/>
                <a:cs typeface="+mn-cs"/>
              </a:rPr>
              <a:t> </a:t>
            </a:r>
            <a:r>
              <a:rPr kumimoji="0" lang="en-CA" sz="1800" b="0" i="0" u="none" strike="noStrike" kern="1200" cap="none" spc="0" normalizeH="0" noProof="0" dirty="0" smtClean="0">
                <a:ln>
                  <a:noFill/>
                </a:ln>
                <a:solidFill>
                  <a:srgbClr val="FFFFFF"/>
                </a:solidFill>
                <a:effectLst/>
                <a:uLnTx/>
                <a:uFillTx/>
                <a:latin typeface="Arial Black"/>
                <a:ea typeface="+mn-ea"/>
                <a:cs typeface="+mn-cs"/>
              </a:rPr>
              <a:t>that can answer several fundamental questions about neutrinos if observed.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solidFill>
                  <a:srgbClr val="FFFFFF"/>
                </a:solidFill>
                <a:latin typeface="Arial Black"/>
              </a:rPr>
              <a:t>For a certain neutrino matter/anti-matter symmetry, measuring the lifetime can provide a measure of the masses.</a:t>
            </a:r>
          </a:p>
          <a:p>
            <a:pPr marL="285750" lvl="0" indent="-285750">
              <a:buFont typeface="Arial" panose="020B0604020202020204" pitchFamily="34" charset="0"/>
              <a:buChar char="•"/>
            </a:pPr>
            <a:r>
              <a:rPr kumimoji="0" lang="en-CA" sz="1800" b="0" i="0" u="none" strike="noStrike" kern="1200" cap="none" spc="0" normalizeH="0" baseline="0" noProof="0" dirty="0" smtClean="0">
                <a:ln>
                  <a:noFill/>
                </a:ln>
                <a:solidFill>
                  <a:srgbClr val="FFFFFF"/>
                </a:solidFill>
                <a:effectLst/>
                <a:uLnTx/>
                <a:uFillTx/>
                <a:latin typeface="Arial Black"/>
                <a:ea typeface="+mn-ea"/>
                <a:cs typeface="+mn-cs"/>
              </a:rPr>
              <a:t>Since</a:t>
            </a:r>
            <a:r>
              <a:rPr kumimoji="0" lang="en-CA" sz="1800" b="0" i="0" u="none" strike="noStrike" kern="1200" cap="none" spc="0" normalizeH="0" noProof="0" dirty="0" smtClean="0">
                <a:ln>
                  <a:noFill/>
                </a:ln>
                <a:solidFill>
                  <a:srgbClr val="FFFFFF"/>
                </a:solidFill>
                <a:effectLst/>
                <a:uLnTx/>
                <a:uFillTx/>
                <a:latin typeface="Arial Black"/>
                <a:ea typeface="+mn-ea"/>
                <a:cs typeface="+mn-cs"/>
              </a:rPr>
              <a:t> the lifetimes are in excess of 10</a:t>
            </a:r>
            <a:r>
              <a:rPr kumimoji="0" lang="en-CA" sz="1800" b="0" i="0" u="none" strike="noStrike" kern="1200" cap="none" spc="0" normalizeH="0" baseline="30000" noProof="0" dirty="0" smtClean="0">
                <a:ln>
                  <a:noFill/>
                </a:ln>
                <a:solidFill>
                  <a:srgbClr val="FFFFFF"/>
                </a:solidFill>
                <a:effectLst/>
                <a:uLnTx/>
                <a:uFillTx/>
                <a:latin typeface="Arial Black"/>
                <a:ea typeface="+mn-ea"/>
                <a:cs typeface="+mn-cs"/>
              </a:rPr>
              <a:t>26</a:t>
            </a:r>
            <a:r>
              <a:rPr kumimoji="0" lang="en-CA" sz="1800" b="0" i="0" u="none" strike="noStrike" kern="1200" cap="none" spc="0" normalizeH="0" noProof="0" dirty="0" smtClean="0">
                <a:ln>
                  <a:noFill/>
                </a:ln>
                <a:solidFill>
                  <a:srgbClr val="FFFFFF"/>
                </a:solidFill>
                <a:effectLst/>
                <a:uLnTx/>
                <a:uFillTx/>
                <a:latin typeface="Arial Black"/>
                <a:ea typeface="+mn-ea"/>
                <a:cs typeface="+mn-cs"/>
              </a:rPr>
              <a:t> years, it is necessary to use many </a:t>
            </a:r>
            <a:r>
              <a:rPr lang="en-CA" dirty="0">
                <a:solidFill>
                  <a:srgbClr val="FFFFFF"/>
                </a:solidFill>
              </a:rPr>
              <a:t>times 10</a:t>
            </a:r>
            <a:r>
              <a:rPr lang="en-CA" baseline="30000" dirty="0">
                <a:solidFill>
                  <a:srgbClr val="FFFFFF"/>
                </a:solidFill>
              </a:rPr>
              <a:t>26</a:t>
            </a:r>
            <a:r>
              <a:rPr lang="en-CA" dirty="0">
                <a:solidFill>
                  <a:srgbClr val="FFFFFF"/>
                </a:solidFill>
              </a:rPr>
              <a:t> </a:t>
            </a:r>
            <a:r>
              <a:rPr lang="en-CA" dirty="0" smtClean="0">
                <a:solidFill>
                  <a:srgbClr val="FFFFFF"/>
                </a:solidFill>
              </a:rPr>
              <a:t>atoms and observe for many years to observe such decays. O</a:t>
            </a:r>
            <a:r>
              <a:rPr kumimoji="0" lang="en-CA" sz="1800" b="0" i="0" u="none" strike="noStrike" kern="1200" cap="none" spc="0" normalizeH="0" baseline="0" noProof="0" dirty="0" err="1" smtClean="0">
                <a:ln>
                  <a:noFill/>
                </a:ln>
                <a:solidFill>
                  <a:srgbClr val="FFFFFF"/>
                </a:solidFill>
                <a:effectLst/>
                <a:uLnTx/>
                <a:uFillTx/>
                <a:latin typeface="Arial Black"/>
                <a:ea typeface="+mn-ea"/>
                <a:cs typeface="+mn-cs"/>
              </a:rPr>
              <a:t>nly</a:t>
            </a:r>
            <a:r>
              <a:rPr kumimoji="0" lang="en-CA" sz="1800" b="0" i="0" u="none" strike="noStrike" kern="1200" cap="none" spc="0" normalizeH="0" baseline="0" noProof="0" dirty="0" smtClean="0">
                <a:ln>
                  <a:noFill/>
                </a:ln>
                <a:solidFill>
                  <a:srgbClr val="FFFFFF"/>
                </a:solidFill>
                <a:effectLst/>
                <a:uLnTx/>
                <a:uFillTx/>
                <a:latin typeface="Arial Black"/>
                <a:ea typeface="+mn-ea"/>
                <a:cs typeface="+mn-cs"/>
              </a:rPr>
              <a:t> limits are obtained so far.</a:t>
            </a:r>
            <a:endParaRPr kumimoji="0" lang="en-CA" sz="1800" b="0" i="0" u="none" strike="noStrike" kern="1200" cap="none" spc="0" normalizeH="0" baseline="0" noProof="0" dirty="0">
              <a:ln>
                <a:noFill/>
              </a:ln>
              <a:solidFill>
                <a:srgbClr val="FFFFFF"/>
              </a:solidFill>
              <a:effectLst/>
              <a:uLnTx/>
              <a:uFillTx/>
              <a:latin typeface="Arial Black"/>
              <a:ea typeface="+mn-ea"/>
              <a:cs typeface="+mn-cs"/>
            </a:endParaRPr>
          </a:p>
        </p:txBody>
      </p:sp>
      <p:sp>
        <p:nvSpPr>
          <p:cNvPr id="5" name="Rectangle 4"/>
          <p:cNvSpPr/>
          <p:nvPr/>
        </p:nvSpPr>
        <p:spPr>
          <a:xfrm>
            <a:off x="3640347" y="2990491"/>
            <a:ext cx="534838" cy="224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00"/>
              </a:solidFill>
              <a:effectLst/>
              <a:uLnTx/>
              <a:uFillTx/>
              <a:latin typeface="Arial Black"/>
              <a:ea typeface="+mn-ea"/>
              <a:cs typeface="+mn-cs"/>
            </a:endParaRPr>
          </a:p>
        </p:txBody>
      </p:sp>
      <p:pic>
        <p:nvPicPr>
          <p:cNvPr id="9" name="Picture 8"/>
          <p:cNvPicPr>
            <a:picLocks noChangeAspect="1"/>
          </p:cNvPicPr>
          <p:nvPr/>
        </p:nvPicPr>
        <p:blipFill>
          <a:blip r:embed="rId2"/>
          <a:stretch>
            <a:fillRect/>
          </a:stretch>
        </p:blipFill>
        <p:spPr>
          <a:xfrm>
            <a:off x="0" y="4006763"/>
            <a:ext cx="2057402" cy="2851237"/>
          </a:xfrm>
          <a:prstGeom prst="rect">
            <a:avLst/>
          </a:prstGeom>
        </p:spPr>
      </p:pic>
      <p:pic>
        <p:nvPicPr>
          <p:cNvPr id="10" name="Picture 9"/>
          <p:cNvPicPr>
            <a:picLocks noChangeAspect="1"/>
          </p:cNvPicPr>
          <p:nvPr/>
        </p:nvPicPr>
        <p:blipFill rotWithShape="1">
          <a:blip r:embed="rId3"/>
          <a:srcRect l="1632" t="47917" r="58160" b="5752"/>
          <a:stretch/>
        </p:blipFill>
        <p:spPr>
          <a:xfrm>
            <a:off x="6640904" y="4864949"/>
            <a:ext cx="2503096" cy="1993049"/>
          </a:xfrm>
          <a:prstGeom prst="rect">
            <a:avLst/>
          </a:prstGeom>
        </p:spPr>
      </p:pic>
      <p:pic>
        <p:nvPicPr>
          <p:cNvPr id="11" name="Picture 10"/>
          <p:cNvPicPr>
            <a:picLocks noChangeAspect="1"/>
          </p:cNvPicPr>
          <p:nvPr/>
        </p:nvPicPr>
        <p:blipFill rotWithShape="1">
          <a:blip r:embed="rId4"/>
          <a:srcRect l="2636" t="9378" r="65073" b="12364"/>
          <a:stretch/>
        </p:blipFill>
        <p:spPr>
          <a:xfrm>
            <a:off x="7060459" y="2917906"/>
            <a:ext cx="1816757" cy="194704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1512" y="3778370"/>
            <a:ext cx="2048264" cy="3079630"/>
          </a:xfrm>
          <a:prstGeom prst="rect">
            <a:avLst/>
          </a:prstGeom>
        </p:spPr>
      </p:pic>
      <p:pic>
        <p:nvPicPr>
          <p:cNvPr id="13" name="Picture 12"/>
          <p:cNvPicPr>
            <a:picLocks noChangeAspect="1"/>
          </p:cNvPicPr>
          <p:nvPr/>
        </p:nvPicPr>
        <p:blipFill>
          <a:blip r:embed="rId6"/>
          <a:stretch>
            <a:fillRect/>
          </a:stretch>
        </p:blipFill>
        <p:spPr>
          <a:xfrm>
            <a:off x="2057402" y="3799754"/>
            <a:ext cx="2561527" cy="3058244"/>
          </a:xfrm>
          <a:prstGeom prst="rect">
            <a:avLst/>
          </a:prstGeom>
        </p:spPr>
      </p:pic>
      <p:sp>
        <p:nvSpPr>
          <p:cNvPr id="14" name="Rectangle 13"/>
          <p:cNvSpPr/>
          <p:nvPr/>
        </p:nvSpPr>
        <p:spPr>
          <a:xfrm>
            <a:off x="1616015" y="4244196"/>
            <a:ext cx="441387" cy="1955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4175185" y="3778370"/>
            <a:ext cx="442823" cy="3105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2057402" y="5986732"/>
            <a:ext cx="110704" cy="1380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flipH="1">
            <a:off x="413779" y="3013784"/>
            <a:ext cx="6562115" cy="584775"/>
          </a:xfrm>
          <a:prstGeom prst="rect">
            <a:avLst/>
          </a:prstGeom>
          <a:noFill/>
          <a:ln>
            <a:solidFill>
              <a:srgbClr val="FFFFFF"/>
            </a:solidFill>
          </a:ln>
        </p:spPr>
        <p:txBody>
          <a:bodyPr wrap="square" rtlCol="0">
            <a:spAutoFit/>
          </a:bodyPr>
          <a:lstStyle/>
          <a:p>
            <a:r>
              <a:rPr lang="en-CA" sz="1600" dirty="0" smtClean="0">
                <a:solidFill>
                  <a:srgbClr val="FFFFFF"/>
                </a:solidFill>
              </a:rPr>
              <a:t>Experiments:  </a:t>
            </a:r>
            <a:r>
              <a:rPr lang="en-CA" sz="1600" dirty="0" err="1" smtClean="0">
                <a:solidFill>
                  <a:srgbClr val="FFFFFF"/>
                </a:solidFill>
              </a:rPr>
              <a:t>Kamland</a:t>
            </a:r>
            <a:r>
              <a:rPr lang="en-CA" sz="1600" dirty="0" smtClean="0">
                <a:solidFill>
                  <a:srgbClr val="FFFFFF"/>
                </a:solidFill>
              </a:rPr>
              <a:t>-Zen, </a:t>
            </a:r>
            <a:r>
              <a:rPr lang="en-CA" sz="1600" dirty="0" err="1" smtClean="0">
                <a:solidFill>
                  <a:srgbClr val="FFFFFF"/>
                </a:solidFill>
              </a:rPr>
              <a:t>Cuore</a:t>
            </a:r>
            <a:r>
              <a:rPr lang="en-CA" sz="1600" dirty="0" smtClean="0">
                <a:solidFill>
                  <a:srgbClr val="FFFFFF"/>
                </a:solidFill>
              </a:rPr>
              <a:t>, SNO+, Majorana/Gerda, EXO</a:t>
            </a:r>
            <a:endParaRPr lang="en-CA" sz="1600" dirty="0">
              <a:solidFill>
                <a:srgbClr val="FFFFFF"/>
              </a:solidFill>
            </a:endParaRPr>
          </a:p>
        </p:txBody>
      </p:sp>
    </p:spTree>
    <p:extLst>
      <p:ext uri="{BB962C8B-B14F-4D97-AF65-F5344CB8AC3E}">
        <p14:creationId xmlns:p14="http://schemas.microsoft.com/office/powerpoint/2010/main" val="146966129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2" name="Group 13"/>
          <p:cNvGrpSpPr/>
          <p:nvPr/>
        </p:nvGrpSpPr>
        <p:grpSpPr>
          <a:xfrm>
            <a:off x="1259632" y="839494"/>
            <a:ext cx="5443537" cy="5757863"/>
            <a:chOff x="261938" y="822325"/>
            <a:chExt cx="5443537" cy="5757863"/>
          </a:xfrm>
        </p:grpSpPr>
        <p:pic>
          <p:nvPicPr>
            <p:cNvPr id="1343492" name="Picture 4"/>
            <p:cNvPicPr>
              <a:picLocks noChangeAspect="1" noChangeArrowheads="1"/>
            </p:cNvPicPr>
            <p:nvPr/>
          </p:nvPicPr>
          <p:blipFill>
            <a:blip r:embed="rId3" cstate="print"/>
            <a:srcRect/>
            <a:stretch>
              <a:fillRect/>
            </a:stretch>
          </p:blipFill>
          <p:spPr bwMode="auto">
            <a:xfrm>
              <a:off x="261938" y="822325"/>
              <a:ext cx="5443537" cy="5757863"/>
            </a:xfrm>
            <a:prstGeom prst="rect">
              <a:avLst/>
            </a:prstGeom>
            <a:noFill/>
            <a:ln w="9525">
              <a:noFill/>
              <a:miter lim="800000"/>
              <a:headEnd/>
              <a:tailEnd/>
            </a:ln>
            <a:effectLst/>
          </p:spPr>
        </p:pic>
        <p:sp>
          <p:nvSpPr>
            <p:cNvPr id="1343493" name="Rectangle 5"/>
            <p:cNvSpPr>
              <a:spLocks noChangeArrowheads="1"/>
            </p:cNvSpPr>
            <p:nvPr/>
          </p:nvSpPr>
          <p:spPr bwMode="auto">
            <a:xfrm>
              <a:off x="1907704" y="2996952"/>
              <a:ext cx="2376264" cy="1079748"/>
            </a:xfrm>
            <a:prstGeom prst="rect">
              <a:avLst/>
            </a:prstGeom>
            <a:solidFill>
              <a:srgbClr val="FFFFFF"/>
            </a:solidFill>
            <a:ln w="9525">
              <a:noFill/>
              <a:miter lim="800000"/>
              <a:headEnd/>
              <a:tailEnd/>
            </a:ln>
            <a:effectLst/>
          </p:spPr>
          <p:txBody>
            <a:bodyPr wrap="none" anchor="ctr"/>
            <a:lstStyle/>
            <a:p>
              <a:pPr marL="0" marR="0" lvl="0" indent="0" algn="ctr" defTabSz="913926"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dirty="0" smtClean="0">
                <a:ln>
                  <a:noFill/>
                </a:ln>
                <a:solidFill>
                  <a:srgbClr val="808080"/>
                </a:solidFill>
                <a:effectLst/>
                <a:uLnTx/>
                <a:uFillTx/>
                <a:latin typeface="Arial" charset="0"/>
                <a:ea typeface="+mn-ea"/>
                <a:cs typeface="+mn-cs"/>
              </a:endParaRPr>
            </a:p>
          </p:txBody>
        </p:sp>
        <p:sp>
          <p:nvSpPr>
            <p:cNvPr id="1343494" name="Freeform 6"/>
            <p:cNvSpPr>
              <a:spLocks/>
            </p:cNvSpPr>
            <p:nvPr/>
          </p:nvSpPr>
          <p:spPr bwMode="auto">
            <a:xfrm>
              <a:off x="2003425" y="3830638"/>
              <a:ext cx="3079750" cy="1252537"/>
            </a:xfrm>
            <a:custGeom>
              <a:avLst/>
              <a:gdLst/>
              <a:ahLst/>
              <a:cxnLst>
                <a:cxn ang="0">
                  <a:pos x="10" y="83"/>
                </a:cxn>
                <a:cxn ang="0">
                  <a:pos x="18" y="139"/>
                </a:cxn>
                <a:cxn ang="0">
                  <a:pos x="50" y="147"/>
                </a:cxn>
                <a:cxn ang="0">
                  <a:pos x="82" y="179"/>
                </a:cxn>
                <a:cxn ang="0">
                  <a:pos x="122" y="227"/>
                </a:cxn>
                <a:cxn ang="0">
                  <a:pos x="170" y="251"/>
                </a:cxn>
                <a:cxn ang="0">
                  <a:pos x="226" y="307"/>
                </a:cxn>
                <a:cxn ang="0">
                  <a:pos x="242" y="331"/>
                </a:cxn>
                <a:cxn ang="0">
                  <a:pos x="274" y="339"/>
                </a:cxn>
                <a:cxn ang="0">
                  <a:pos x="298" y="355"/>
                </a:cxn>
                <a:cxn ang="0">
                  <a:pos x="370" y="387"/>
                </a:cxn>
                <a:cxn ang="0">
                  <a:pos x="418" y="451"/>
                </a:cxn>
                <a:cxn ang="0">
                  <a:pos x="450" y="491"/>
                </a:cxn>
                <a:cxn ang="0">
                  <a:pos x="458" y="515"/>
                </a:cxn>
                <a:cxn ang="0">
                  <a:pos x="562" y="555"/>
                </a:cxn>
                <a:cxn ang="0">
                  <a:pos x="610" y="611"/>
                </a:cxn>
                <a:cxn ang="0">
                  <a:pos x="786" y="643"/>
                </a:cxn>
                <a:cxn ang="0">
                  <a:pos x="842" y="595"/>
                </a:cxn>
                <a:cxn ang="0">
                  <a:pos x="1002" y="579"/>
                </a:cxn>
                <a:cxn ang="0">
                  <a:pos x="1410" y="563"/>
                </a:cxn>
                <a:cxn ang="0">
                  <a:pos x="1874" y="547"/>
                </a:cxn>
                <a:cxn ang="0">
                  <a:pos x="1922" y="507"/>
                </a:cxn>
                <a:cxn ang="0">
                  <a:pos x="1938" y="459"/>
                </a:cxn>
                <a:cxn ang="0">
                  <a:pos x="1930" y="235"/>
                </a:cxn>
                <a:cxn ang="0">
                  <a:pos x="1858" y="203"/>
                </a:cxn>
                <a:cxn ang="0">
                  <a:pos x="1794" y="147"/>
                </a:cxn>
                <a:cxn ang="0">
                  <a:pos x="1730" y="131"/>
                </a:cxn>
                <a:cxn ang="0">
                  <a:pos x="1378" y="67"/>
                </a:cxn>
                <a:cxn ang="0">
                  <a:pos x="1090" y="35"/>
                </a:cxn>
                <a:cxn ang="0">
                  <a:pos x="866" y="27"/>
                </a:cxn>
                <a:cxn ang="0">
                  <a:pos x="122" y="59"/>
                </a:cxn>
                <a:cxn ang="0">
                  <a:pos x="10" y="83"/>
                </a:cxn>
              </a:cxnLst>
              <a:rect l="0" t="0" r="r" b="b"/>
              <a:pathLst>
                <a:path w="1940" h="789">
                  <a:moveTo>
                    <a:pt x="10" y="83"/>
                  </a:moveTo>
                  <a:cubicBezTo>
                    <a:pt x="13" y="102"/>
                    <a:pt x="8" y="123"/>
                    <a:pt x="18" y="139"/>
                  </a:cubicBezTo>
                  <a:cubicBezTo>
                    <a:pt x="24" y="148"/>
                    <a:pt x="41" y="140"/>
                    <a:pt x="50" y="147"/>
                  </a:cubicBezTo>
                  <a:cubicBezTo>
                    <a:pt x="111" y="196"/>
                    <a:pt x="0" y="152"/>
                    <a:pt x="82" y="179"/>
                  </a:cubicBezTo>
                  <a:cubicBezTo>
                    <a:pt x="97" y="194"/>
                    <a:pt x="106" y="214"/>
                    <a:pt x="122" y="227"/>
                  </a:cubicBezTo>
                  <a:cubicBezTo>
                    <a:pt x="136" y="238"/>
                    <a:pt x="155" y="241"/>
                    <a:pt x="170" y="251"/>
                  </a:cubicBezTo>
                  <a:cubicBezTo>
                    <a:pt x="182" y="300"/>
                    <a:pt x="187" y="281"/>
                    <a:pt x="226" y="307"/>
                  </a:cubicBezTo>
                  <a:cubicBezTo>
                    <a:pt x="231" y="315"/>
                    <a:pt x="234" y="326"/>
                    <a:pt x="242" y="331"/>
                  </a:cubicBezTo>
                  <a:cubicBezTo>
                    <a:pt x="251" y="337"/>
                    <a:pt x="264" y="335"/>
                    <a:pt x="274" y="339"/>
                  </a:cubicBezTo>
                  <a:cubicBezTo>
                    <a:pt x="283" y="343"/>
                    <a:pt x="289" y="351"/>
                    <a:pt x="298" y="355"/>
                  </a:cubicBezTo>
                  <a:cubicBezTo>
                    <a:pt x="384" y="393"/>
                    <a:pt x="316" y="351"/>
                    <a:pt x="370" y="387"/>
                  </a:cubicBezTo>
                  <a:cubicBezTo>
                    <a:pt x="389" y="415"/>
                    <a:pt x="389" y="432"/>
                    <a:pt x="418" y="451"/>
                  </a:cubicBezTo>
                  <a:cubicBezTo>
                    <a:pt x="438" y="511"/>
                    <a:pt x="409" y="439"/>
                    <a:pt x="450" y="491"/>
                  </a:cubicBezTo>
                  <a:cubicBezTo>
                    <a:pt x="455" y="498"/>
                    <a:pt x="451" y="510"/>
                    <a:pt x="458" y="515"/>
                  </a:cubicBezTo>
                  <a:cubicBezTo>
                    <a:pt x="480" y="531"/>
                    <a:pt x="534" y="541"/>
                    <a:pt x="562" y="555"/>
                  </a:cubicBezTo>
                  <a:cubicBezTo>
                    <a:pt x="576" y="598"/>
                    <a:pt x="583" y="571"/>
                    <a:pt x="610" y="611"/>
                  </a:cubicBezTo>
                  <a:cubicBezTo>
                    <a:pt x="630" y="689"/>
                    <a:pt x="706" y="647"/>
                    <a:pt x="786" y="643"/>
                  </a:cubicBezTo>
                  <a:cubicBezTo>
                    <a:pt x="971" y="520"/>
                    <a:pt x="570" y="789"/>
                    <a:pt x="842" y="595"/>
                  </a:cubicBezTo>
                  <a:cubicBezTo>
                    <a:pt x="886" y="564"/>
                    <a:pt x="948" y="582"/>
                    <a:pt x="1002" y="579"/>
                  </a:cubicBezTo>
                  <a:cubicBezTo>
                    <a:pt x="1225" y="567"/>
                    <a:pt x="1127" y="572"/>
                    <a:pt x="1410" y="563"/>
                  </a:cubicBezTo>
                  <a:cubicBezTo>
                    <a:pt x="1565" y="558"/>
                    <a:pt x="1874" y="547"/>
                    <a:pt x="1874" y="547"/>
                  </a:cubicBezTo>
                  <a:cubicBezTo>
                    <a:pt x="1903" y="533"/>
                    <a:pt x="1909" y="536"/>
                    <a:pt x="1922" y="507"/>
                  </a:cubicBezTo>
                  <a:cubicBezTo>
                    <a:pt x="1929" y="492"/>
                    <a:pt x="1938" y="459"/>
                    <a:pt x="1938" y="459"/>
                  </a:cubicBezTo>
                  <a:cubicBezTo>
                    <a:pt x="1935" y="384"/>
                    <a:pt x="1940" y="309"/>
                    <a:pt x="1930" y="235"/>
                  </a:cubicBezTo>
                  <a:cubicBezTo>
                    <a:pt x="1927" y="209"/>
                    <a:pt x="1858" y="203"/>
                    <a:pt x="1858" y="203"/>
                  </a:cubicBezTo>
                  <a:cubicBezTo>
                    <a:pt x="1850" y="191"/>
                    <a:pt x="1806" y="152"/>
                    <a:pt x="1794" y="147"/>
                  </a:cubicBezTo>
                  <a:cubicBezTo>
                    <a:pt x="1774" y="138"/>
                    <a:pt x="1730" y="131"/>
                    <a:pt x="1730" y="131"/>
                  </a:cubicBezTo>
                  <a:cubicBezTo>
                    <a:pt x="1624" y="52"/>
                    <a:pt x="1512" y="72"/>
                    <a:pt x="1378" y="67"/>
                  </a:cubicBezTo>
                  <a:cubicBezTo>
                    <a:pt x="1315" y="25"/>
                    <a:pt x="1161" y="39"/>
                    <a:pt x="1090" y="35"/>
                  </a:cubicBezTo>
                  <a:cubicBezTo>
                    <a:pt x="986" y="0"/>
                    <a:pt x="1059" y="18"/>
                    <a:pt x="866" y="27"/>
                  </a:cubicBezTo>
                  <a:cubicBezTo>
                    <a:pt x="673" y="124"/>
                    <a:pt x="356" y="48"/>
                    <a:pt x="122" y="59"/>
                  </a:cubicBezTo>
                  <a:cubicBezTo>
                    <a:pt x="84" y="72"/>
                    <a:pt x="51" y="83"/>
                    <a:pt x="10" y="83"/>
                  </a:cubicBezTo>
                  <a:close/>
                </a:path>
              </a:pathLst>
            </a:custGeom>
            <a:solidFill>
              <a:srgbClr val="FFFFFF"/>
            </a:solidFill>
            <a:ln w="9525" cap="flat" cmpd="sng">
              <a:noFill/>
              <a:prstDash val="solid"/>
              <a:round/>
              <a:headEnd/>
              <a:tailEnd/>
            </a:ln>
            <a:effectLst/>
          </p:spPr>
          <p:txBody>
            <a:bodyPr/>
            <a:lstStyle/>
            <a:p>
              <a:pPr marL="0" marR="0" lvl="0" indent="0" algn="l" defTabSz="913926"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smtClean="0">
                <a:ln>
                  <a:noFill/>
                </a:ln>
                <a:solidFill>
                  <a:srgbClr val="808080"/>
                </a:solidFill>
                <a:effectLst/>
                <a:uLnTx/>
                <a:uFillTx/>
                <a:latin typeface="Arial" charset="0"/>
                <a:ea typeface="+mn-ea"/>
                <a:cs typeface="+mn-cs"/>
              </a:endParaRPr>
            </a:p>
          </p:txBody>
        </p:sp>
        <p:sp>
          <p:nvSpPr>
            <p:cNvPr id="1343495" name="Line 7"/>
            <p:cNvSpPr>
              <a:spLocks noChangeShapeType="1"/>
            </p:cNvSpPr>
            <p:nvPr/>
          </p:nvSpPr>
          <p:spPr bwMode="auto">
            <a:xfrm flipV="1">
              <a:off x="2476500" y="4165600"/>
              <a:ext cx="317500" cy="254000"/>
            </a:xfrm>
            <a:prstGeom prst="line">
              <a:avLst/>
            </a:prstGeom>
            <a:noFill/>
            <a:ln w="28575">
              <a:solidFill>
                <a:schemeClr val="tx1"/>
              </a:solidFill>
              <a:round/>
              <a:headEnd/>
              <a:tailEnd/>
            </a:ln>
            <a:effectLst/>
          </p:spPr>
          <p:txBody>
            <a:bodyPr/>
            <a:lstStyle/>
            <a:p>
              <a:pPr marL="0" marR="0" lvl="0" indent="0" algn="l" defTabSz="913926"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smtClean="0">
                <a:ln>
                  <a:noFill/>
                </a:ln>
                <a:solidFill>
                  <a:srgbClr val="808080"/>
                </a:solidFill>
                <a:effectLst/>
                <a:uLnTx/>
                <a:uFillTx/>
                <a:latin typeface="Arial" charset="0"/>
                <a:ea typeface="+mn-ea"/>
                <a:cs typeface="+mn-cs"/>
              </a:endParaRPr>
            </a:p>
          </p:txBody>
        </p:sp>
        <p:sp>
          <p:nvSpPr>
            <p:cNvPr id="1343497" name="Text Box 9"/>
            <p:cNvSpPr txBox="1">
              <a:spLocks noChangeArrowheads="1"/>
            </p:cNvSpPr>
            <p:nvPr/>
          </p:nvSpPr>
          <p:spPr bwMode="auto">
            <a:xfrm>
              <a:off x="2498725" y="3803005"/>
              <a:ext cx="2249334" cy="307777"/>
            </a:xfrm>
            <a:prstGeom prst="rect">
              <a:avLst/>
            </a:prstGeom>
            <a:noFill/>
            <a:ln w="9525">
              <a:noFill/>
              <a:miter lim="800000"/>
              <a:headEnd/>
              <a:tailEnd/>
            </a:ln>
            <a:effectLst/>
          </p:spPr>
          <p:txBody>
            <a:bodyPr wrap="none">
              <a:spAutoFit/>
            </a:bodyPr>
            <a:lstStyle/>
            <a:p>
              <a:pPr marL="0" marR="0" lvl="0" indent="0" algn="l" defTabSz="913926"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rPr>
                <a:t>Relic Supernova Neutrinos</a:t>
              </a:r>
            </a:p>
          </p:txBody>
        </p:sp>
        <p:sp>
          <p:nvSpPr>
            <p:cNvPr id="1343498" name="Rectangle 10"/>
            <p:cNvSpPr>
              <a:spLocks noChangeArrowheads="1"/>
            </p:cNvSpPr>
            <p:nvPr/>
          </p:nvSpPr>
          <p:spPr bwMode="auto">
            <a:xfrm>
              <a:off x="2070100" y="2870200"/>
              <a:ext cx="1016000" cy="228600"/>
            </a:xfrm>
            <a:prstGeom prst="rect">
              <a:avLst/>
            </a:prstGeom>
            <a:solidFill>
              <a:srgbClr val="FFFFFF"/>
            </a:solidFill>
            <a:ln w="9525">
              <a:noFill/>
              <a:miter lim="800000"/>
              <a:headEnd/>
              <a:tailEnd/>
            </a:ln>
            <a:effectLst/>
          </p:spPr>
          <p:txBody>
            <a:bodyPr wrap="none" anchor="ctr"/>
            <a:lstStyle/>
            <a:p>
              <a:pPr marL="0" marR="0" lvl="0" indent="0" algn="l" defTabSz="913926"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smtClean="0">
                <a:ln>
                  <a:noFill/>
                </a:ln>
                <a:solidFill>
                  <a:srgbClr val="808080"/>
                </a:solidFill>
                <a:effectLst/>
                <a:uLnTx/>
                <a:uFillTx/>
                <a:latin typeface="Arial" charset="0"/>
                <a:ea typeface="+mn-ea"/>
                <a:cs typeface="+mn-cs"/>
              </a:endParaRPr>
            </a:p>
          </p:txBody>
        </p:sp>
        <p:sp>
          <p:nvSpPr>
            <p:cNvPr id="1343499" name="Text Box 11"/>
            <p:cNvSpPr txBox="1">
              <a:spLocks noChangeArrowheads="1"/>
            </p:cNvSpPr>
            <p:nvPr/>
          </p:nvSpPr>
          <p:spPr bwMode="auto">
            <a:xfrm>
              <a:off x="2143125" y="2898651"/>
              <a:ext cx="1657762" cy="307777"/>
            </a:xfrm>
            <a:prstGeom prst="rect">
              <a:avLst/>
            </a:prstGeom>
            <a:noFill/>
            <a:ln w="9525">
              <a:noFill/>
              <a:miter lim="800000"/>
              <a:headEnd/>
              <a:tailEnd/>
            </a:ln>
            <a:effectLst/>
          </p:spPr>
          <p:txBody>
            <a:bodyPr wrap="none">
              <a:spAutoFit/>
            </a:bodyPr>
            <a:lstStyle/>
            <a:p>
              <a:pPr marL="0" marR="0" lvl="0" indent="0" algn="l" defTabSz="913926"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err="1" smtClean="0">
                  <a:ln>
                    <a:noFill/>
                  </a:ln>
                  <a:solidFill>
                    <a:srgbClr val="000000"/>
                  </a:solidFill>
                  <a:effectLst/>
                  <a:uLnTx/>
                  <a:uFillTx/>
                  <a:latin typeface="Times New Roman" pitchFamily="18" charset="0"/>
                  <a:ea typeface="+mn-ea"/>
                  <a:cs typeface="+mn-cs"/>
                </a:rPr>
                <a:t>hep</a:t>
              </a:r>
              <a:r>
                <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rPr>
                <a:t> solar neutrinos</a:t>
              </a:r>
            </a:p>
          </p:txBody>
        </p:sp>
        <p:sp>
          <p:nvSpPr>
            <p:cNvPr id="1343500" name="Rectangle 12"/>
            <p:cNvSpPr>
              <a:spLocks noChangeArrowheads="1"/>
            </p:cNvSpPr>
            <p:nvPr/>
          </p:nvSpPr>
          <p:spPr bwMode="auto">
            <a:xfrm>
              <a:off x="1790700" y="2578100"/>
              <a:ext cx="1104900" cy="266700"/>
            </a:xfrm>
            <a:prstGeom prst="rect">
              <a:avLst/>
            </a:prstGeom>
            <a:solidFill>
              <a:srgbClr val="FFFFFF"/>
            </a:solidFill>
            <a:ln w="9525">
              <a:noFill/>
              <a:miter lim="800000"/>
              <a:headEnd/>
              <a:tailEnd/>
            </a:ln>
            <a:effectLst/>
          </p:spPr>
          <p:txBody>
            <a:bodyPr wrap="none" anchor="ctr"/>
            <a:lstStyle/>
            <a:p>
              <a:pPr marL="0" marR="0" lvl="0" indent="0" algn="l" defTabSz="913926"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smtClean="0">
                <a:ln>
                  <a:noFill/>
                </a:ln>
                <a:solidFill>
                  <a:srgbClr val="808080"/>
                </a:solidFill>
                <a:effectLst/>
                <a:uLnTx/>
                <a:uFillTx/>
                <a:latin typeface="Arial" charset="0"/>
                <a:ea typeface="+mn-ea"/>
                <a:cs typeface="+mn-cs"/>
              </a:endParaRPr>
            </a:p>
          </p:txBody>
        </p:sp>
      </p:grpSp>
      <p:sp>
        <p:nvSpPr>
          <p:cNvPr id="15" name="TextBox 14"/>
          <p:cNvSpPr txBox="1"/>
          <p:nvPr/>
        </p:nvSpPr>
        <p:spPr>
          <a:xfrm>
            <a:off x="7164289" y="4119845"/>
            <a:ext cx="1656184" cy="2585323"/>
          </a:xfrm>
          <a:prstGeom prst="rect">
            <a:avLst/>
          </a:prstGeom>
          <a:noFill/>
          <a:ln>
            <a:solidFill>
              <a:schemeClr val="bg1"/>
            </a:solidFill>
          </a:ln>
        </p:spPr>
        <p:txBody>
          <a:bodyPr wrap="square" lIns="91390" tIns="45697" rIns="91390" bIns="45697" rtlCol="0">
            <a:spAutoFit/>
          </a:bodyPr>
          <a:lstStyle/>
          <a:p>
            <a:pPr marL="0" marR="0" lvl="0" indent="0" algn="l" defTabSz="913926"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Arial" charset="0"/>
                <a:ea typeface="+mn-ea"/>
                <a:cs typeface="+mn-cs"/>
              </a:rPr>
              <a:t>Neutrinos at much higher energies are produced by acceleration mechanisms in supernova, black holes etc.</a:t>
            </a: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6" name="TextBox 15"/>
          <p:cNvSpPr txBox="1"/>
          <p:nvPr/>
        </p:nvSpPr>
        <p:spPr>
          <a:xfrm>
            <a:off x="1835696" y="116634"/>
            <a:ext cx="3960440" cy="646331"/>
          </a:xfrm>
          <a:prstGeom prst="rect">
            <a:avLst/>
          </a:prstGeom>
          <a:noFill/>
          <a:ln>
            <a:solidFill>
              <a:schemeClr val="bg1"/>
            </a:solidFill>
          </a:ln>
        </p:spPr>
        <p:txBody>
          <a:bodyPr wrap="square" lIns="91390" tIns="45697" rIns="91390" bIns="45697" rtlCol="0">
            <a:spAutoFit/>
          </a:bodyPr>
          <a:lstStyle/>
          <a:p>
            <a:pPr marL="0" marR="0" lvl="0" indent="0" algn="ctr" defTabSz="913926"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charset="0"/>
                <a:ea typeface="+mn-ea"/>
                <a:cs typeface="+mn-cs"/>
              </a:rPr>
              <a:t>Numbers of Neutrinos at the Earth as a function of Energy </a:t>
            </a:r>
            <a:endParaRPr kumimoji="0" lang="en-US" sz="1800" b="1"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7" name="TextBox 16"/>
          <p:cNvSpPr txBox="1"/>
          <p:nvPr/>
        </p:nvSpPr>
        <p:spPr>
          <a:xfrm>
            <a:off x="6840763" y="194873"/>
            <a:ext cx="2123728" cy="1754326"/>
          </a:xfrm>
          <a:prstGeom prst="rect">
            <a:avLst/>
          </a:prstGeom>
          <a:noFill/>
          <a:ln>
            <a:solidFill>
              <a:schemeClr val="bg1"/>
            </a:solidFill>
          </a:ln>
        </p:spPr>
        <p:txBody>
          <a:bodyPr wrap="square" lIns="91390" tIns="45697" rIns="91390" bIns="45697" rtlCol="0">
            <a:spAutoFit/>
          </a:bodyPr>
          <a:lstStyle/>
          <a:p>
            <a:pPr marL="0" marR="0" lvl="0" indent="0" algn="l" defTabSz="913926"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Arial" charset="0"/>
                <a:ea typeface="+mn-ea"/>
                <a:cs typeface="+mn-cs"/>
              </a:rPr>
              <a:t>Accelerators can be used to prepare beams of neutrinos with well defined energies and types</a:t>
            </a: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8" name="TextBox 17"/>
          <p:cNvSpPr txBox="1"/>
          <p:nvPr/>
        </p:nvSpPr>
        <p:spPr>
          <a:xfrm>
            <a:off x="7092280" y="2288615"/>
            <a:ext cx="1800200" cy="1477281"/>
          </a:xfrm>
          <a:prstGeom prst="rect">
            <a:avLst/>
          </a:prstGeom>
          <a:noFill/>
          <a:ln>
            <a:solidFill>
              <a:schemeClr val="bg1"/>
            </a:solidFill>
          </a:ln>
        </p:spPr>
        <p:txBody>
          <a:bodyPr wrap="square" lIns="91390" tIns="45697" rIns="91390" bIns="45697" rtlCol="0">
            <a:spAutoFit/>
          </a:bodyPr>
          <a:lstStyle/>
          <a:p>
            <a:pPr marL="0" marR="0" lvl="0" indent="0" algn="l" defTabSz="913926"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Arial" charset="0"/>
                <a:ea typeface="+mn-ea"/>
                <a:cs typeface="+mn-cs"/>
              </a:rPr>
              <a:t>Supernova </a:t>
            </a:r>
            <a:r>
              <a:rPr lang="en-US" dirty="0" smtClean="0">
                <a:solidFill>
                  <a:schemeClr val="bg1"/>
                </a:solidFill>
                <a:latin typeface="Arial" charset="0"/>
              </a:rPr>
              <a:t>occasionally </a:t>
            </a:r>
            <a:r>
              <a:rPr kumimoji="0" lang="en-US" sz="1800" b="0" i="0" u="none" strike="noStrike" kern="1200" cap="none" spc="0" normalizeH="0" baseline="0" noProof="0" dirty="0" smtClean="0">
                <a:ln>
                  <a:noFill/>
                </a:ln>
                <a:solidFill>
                  <a:schemeClr val="bg1"/>
                </a:solidFill>
                <a:effectLst/>
                <a:uLnTx/>
                <a:uFillTx/>
                <a:latin typeface="Arial" charset="0"/>
                <a:ea typeface="+mn-ea"/>
                <a:cs typeface="+mn-cs"/>
              </a:rPr>
              <a:t>produce an intense  burst of neutrinos</a:t>
            </a:r>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Tree>
    <p:extLst>
      <p:ext uri="{BB962C8B-B14F-4D97-AF65-F5344CB8AC3E}">
        <p14:creationId xmlns:p14="http://schemas.microsoft.com/office/powerpoint/2010/main" val="10334970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9675" y="1148565"/>
            <a:ext cx="7614254" cy="5707543"/>
          </a:xfrm>
          <a:prstGeom prst="rect">
            <a:avLst/>
          </a:prstGeom>
        </p:spPr>
      </p:pic>
      <p:sp>
        <p:nvSpPr>
          <p:cNvPr id="3" name="TextBox 2"/>
          <p:cNvSpPr txBox="1"/>
          <p:nvPr/>
        </p:nvSpPr>
        <p:spPr>
          <a:xfrm>
            <a:off x="40257" y="46005"/>
            <a:ext cx="9167003" cy="923330"/>
          </a:xfrm>
          <a:prstGeom prst="rect">
            <a:avLst/>
          </a:prstGeom>
          <a:noFill/>
        </p:spPr>
        <p:txBody>
          <a:bodyPr wrap="square" rtlCol="0">
            <a:spAutoFit/>
          </a:bodyPr>
          <a:lstStyle/>
          <a:p>
            <a:r>
              <a:rPr lang="en-CA" b="1" dirty="0" smtClean="0">
                <a:solidFill>
                  <a:schemeClr val="bg1"/>
                </a:solidFill>
              </a:rPr>
              <a:t>Accelerator-based experiment to observe oscillations over 1300 km.</a:t>
            </a:r>
          </a:p>
          <a:p>
            <a:pPr marL="285750" indent="-285750">
              <a:buFont typeface="Arial" panose="020B0604020202020204" pitchFamily="34" charset="0"/>
              <a:buChar char="•"/>
            </a:pPr>
            <a:r>
              <a:rPr lang="en-CA" b="1" dirty="0" smtClean="0">
                <a:solidFill>
                  <a:schemeClr val="bg1"/>
                </a:solidFill>
              </a:rPr>
              <a:t>One of the objectives, could neutrinos influence the decay of anti-matter after Big Bang?</a:t>
            </a:r>
            <a:endParaRPr lang="en-CA" b="1" dirty="0">
              <a:solidFill>
                <a:schemeClr val="bg1"/>
              </a:solidFill>
            </a:endParaRPr>
          </a:p>
        </p:txBody>
      </p:sp>
    </p:spTree>
    <p:extLst>
      <p:ext uri="{BB962C8B-B14F-4D97-AF65-F5344CB8AC3E}">
        <p14:creationId xmlns:p14="http://schemas.microsoft.com/office/powerpoint/2010/main" val="29103069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346" t="-212" r="6357" b="-1"/>
          <a:stretch/>
        </p:blipFill>
        <p:spPr>
          <a:xfrm>
            <a:off x="280001" y="819057"/>
            <a:ext cx="8633964" cy="6038943"/>
          </a:xfrm>
          <a:prstGeom prst="rect">
            <a:avLst/>
          </a:prstGeom>
        </p:spPr>
      </p:pic>
      <p:sp>
        <p:nvSpPr>
          <p:cNvPr id="3" name="TextBox 2"/>
          <p:cNvSpPr txBox="1"/>
          <p:nvPr/>
        </p:nvSpPr>
        <p:spPr>
          <a:xfrm>
            <a:off x="323558" y="222514"/>
            <a:ext cx="9144000" cy="523220"/>
          </a:xfrm>
          <a:prstGeom prst="rect">
            <a:avLst/>
          </a:prstGeom>
          <a:noFill/>
        </p:spPr>
        <p:txBody>
          <a:bodyPr wrap="square" rtlCol="0">
            <a:spAutoFit/>
          </a:bodyPr>
          <a:lstStyle/>
          <a:p>
            <a:r>
              <a:rPr lang="en-CA" sz="2800" b="1" dirty="0" smtClean="0">
                <a:solidFill>
                  <a:schemeClr val="bg1"/>
                </a:solidFill>
              </a:rPr>
              <a:t>ASTRONOMY FROM VERY DISTANT OBJECTS</a:t>
            </a:r>
            <a:endParaRPr lang="en-CA" sz="2800" b="1" dirty="0">
              <a:solidFill>
                <a:schemeClr val="bg1"/>
              </a:solidFill>
            </a:endParaRPr>
          </a:p>
        </p:txBody>
      </p:sp>
      <p:sp>
        <p:nvSpPr>
          <p:cNvPr id="4" name="Rectangle 3"/>
          <p:cNvSpPr/>
          <p:nvPr/>
        </p:nvSpPr>
        <p:spPr bwMode="auto">
          <a:xfrm>
            <a:off x="3013494" y="6061494"/>
            <a:ext cx="1805797" cy="672861"/>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2400" b="1" i="0" u="none" strike="noStrike" cap="none" normalizeH="0" baseline="0" smtClean="0">
              <a:ln>
                <a:noFill/>
              </a:ln>
              <a:solidFill>
                <a:schemeClr val="bg2"/>
              </a:solidFill>
              <a:effectLst/>
              <a:latin typeface="Arial" charset="0"/>
            </a:endParaRPr>
          </a:p>
        </p:txBody>
      </p:sp>
    </p:spTree>
    <p:extLst>
      <p:ext uri="{BB962C8B-B14F-4D97-AF65-F5344CB8AC3E}">
        <p14:creationId xmlns:p14="http://schemas.microsoft.com/office/powerpoint/2010/main" val="17676140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000000"/>
                </a:solidFill>
              </a:rPr>
              <a:t> </a:t>
            </a:r>
            <a:endParaRPr lang="en-US">
              <a:solidFill>
                <a:srgbClr val="000000"/>
              </a:solidFill>
            </a:endParaRPr>
          </a:p>
        </p:txBody>
      </p:sp>
      <p:pic>
        <p:nvPicPr>
          <p:cNvPr id="3" name="Picture 2"/>
          <p:cNvPicPr>
            <a:picLocks noChangeAspect="1"/>
          </p:cNvPicPr>
          <p:nvPr/>
        </p:nvPicPr>
        <p:blipFill>
          <a:blip r:embed="rId2"/>
          <a:stretch>
            <a:fillRect/>
          </a:stretch>
        </p:blipFill>
        <p:spPr>
          <a:xfrm>
            <a:off x="699367" y="953506"/>
            <a:ext cx="7745265" cy="4950988"/>
          </a:xfrm>
          <a:prstGeom prst="rect">
            <a:avLst/>
          </a:prstGeom>
        </p:spPr>
      </p:pic>
    </p:spTree>
    <p:extLst>
      <p:ext uri="{BB962C8B-B14F-4D97-AF65-F5344CB8AC3E}">
        <p14:creationId xmlns:p14="http://schemas.microsoft.com/office/powerpoint/2010/main" val="2364239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000000"/>
                </a:solidFill>
              </a:rPr>
              <a:t> </a:t>
            </a:r>
            <a:endParaRPr lang="en-US">
              <a:solidFill>
                <a:srgbClr val="000000"/>
              </a:solidFill>
            </a:endParaRPr>
          </a:p>
        </p:txBody>
      </p:sp>
      <p:pic>
        <p:nvPicPr>
          <p:cNvPr id="3" name="Picture 2"/>
          <p:cNvPicPr>
            <a:picLocks noChangeAspect="1"/>
          </p:cNvPicPr>
          <p:nvPr/>
        </p:nvPicPr>
        <p:blipFill>
          <a:blip r:embed="rId2"/>
          <a:stretch>
            <a:fillRect/>
          </a:stretch>
        </p:blipFill>
        <p:spPr>
          <a:xfrm>
            <a:off x="186209" y="198241"/>
            <a:ext cx="8771581" cy="4920257"/>
          </a:xfrm>
          <a:prstGeom prst="rect">
            <a:avLst/>
          </a:prstGeom>
        </p:spPr>
      </p:pic>
      <p:sp>
        <p:nvSpPr>
          <p:cNvPr id="5" name="TextBox 4"/>
          <p:cNvSpPr txBox="1"/>
          <p:nvPr/>
        </p:nvSpPr>
        <p:spPr>
          <a:xfrm flipH="1">
            <a:off x="517296" y="5584166"/>
            <a:ext cx="8063112" cy="923330"/>
          </a:xfrm>
          <a:prstGeom prst="rect">
            <a:avLst/>
          </a:prstGeom>
          <a:noFill/>
        </p:spPr>
        <p:txBody>
          <a:bodyPr wrap="square" rtlCol="0">
            <a:spAutoFit/>
          </a:bodyPr>
          <a:lstStyle/>
          <a:p>
            <a:r>
              <a:rPr lang="en-CA" b="1" dirty="0" smtClean="0">
                <a:solidFill>
                  <a:schemeClr val="bg1"/>
                </a:solidFill>
              </a:rPr>
              <a:t>These telescopes observe very high energy neutrinos from far distant sources. The rates are small but they are building up a catalogue of events across the sky to look for distinct astronomical sources.</a:t>
            </a:r>
            <a:endParaRPr lang="en-CA" b="1" dirty="0">
              <a:solidFill>
                <a:schemeClr val="bg1"/>
              </a:solidFill>
            </a:endParaRPr>
          </a:p>
        </p:txBody>
      </p:sp>
      <p:sp>
        <p:nvSpPr>
          <p:cNvPr id="6" name="TextBox 5"/>
          <p:cNvSpPr txBox="1"/>
          <p:nvPr/>
        </p:nvSpPr>
        <p:spPr>
          <a:xfrm flipH="1">
            <a:off x="5043579" y="989183"/>
            <a:ext cx="1454991" cy="369332"/>
          </a:xfrm>
          <a:prstGeom prst="rect">
            <a:avLst/>
          </a:prstGeom>
          <a:noFill/>
        </p:spPr>
        <p:txBody>
          <a:bodyPr wrap="square" rtlCol="0">
            <a:spAutoFit/>
          </a:bodyPr>
          <a:lstStyle/>
          <a:p>
            <a:r>
              <a:rPr lang="en-CA" b="1" dirty="0" smtClean="0">
                <a:solidFill>
                  <a:schemeClr val="bg1"/>
                </a:solidFill>
              </a:rPr>
              <a:t>(KM3NET)</a:t>
            </a:r>
            <a:endParaRPr lang="en-CA" b="1" dirty="0">
              <a:solidFill>
                <a:schemeClr val="bg1"/>
              </a:solidFill>
            </a:endParaRPr>
          </a:p>
        </p:txBody>
      </p:sp>
    </p:spTree>
    <p:extLst>
      <p:ext uri="{BB962C8B-B14F-4D97-AF65-F5344CB8AC3E}">
        <p14:creationId xmlns:p14="http://schemas.microsoft.com/office/powerpoint/2010/main" val="2886320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1"/>
          </a:xfrm>
          <a:prstGeom prst="rect">
            <a:avLst/>
          </a:prstGeom>
          <a:solidFill>
            <a:srgbClr val="1133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 Box 2"/>
          <p:cNvSpPr txBox="1">
            <a:spLocks noChangeArrowheads="1"/>
          </p:cNvSpPr>
          <p:nvPr/>
        </p:nvSpPr>
        <p:spPr bwMode="auto">
          <a:xfrm>
            <a:off x="77337" y="477340"/>
            <a:ext cx="8693624" cy="5516624"/>
          </a:xfrm>
          <a:prstGeom prst="rect">
            <a:avLst/>
          </a:prstGeom>
          <a:noFill/>
          <a:ln w="9525">
            <a:noFill/>
            <a:miter lim="800000"/>
            <a:headEnd/>
            <a:tailEnd/>
          </a:ln>
        </p:spPr>
        <p:txBody>
          <a:bodyPr wrap="square" lIns="68310" tIns="34156" rIns="68310" bIns="34156">
            <a:spAutoFit/>
          </a:bodyPr>
          <a:lstStyle/>
          <a:p>
            <a:pPr defTabSz="685800" fontAlgn="base">
              <a:spcBef>
                <a:spcPct val="0"/>
              </a:spcBef>
              <a:spcAft>
                <a:spcPct val="0"/>
              </a:spcAft>
              <a:buFontTx/>
              <a:buChar char="•"/>
              <a:defRPr/>
            </a:pPr>
            <a:r>
              <a:rPr lang="en-US" sz="2000" b="1" dirty="0"/>
              <a:t> Neutrinos, along with electrons and quarks, are </a:t>
            </a:r>
            <a:r>
              <a:rPr lang="en-US" sz="2000" b="1" dirty="0" smtClean="0"/>
              <a:t>basic </a:t>
            </a:r>
            <a:r>
              <a:rPr lang="en-US" sz="2000" b="1" dirty="0"/>
              <a:t>particles of nature that we do not know how to sub-divide further. </a:t>
            </a:r>
            <a:endParaRPr lang="en-US" sz="2000" b="1" dirty="0" smtClean="0"/>
          </a:p>
          <a:p>
            <a:pPr defTabSz="685800" fontAlgn="base">
              <a:spcBef>
                <a:spcPct val="0"/>
              </a:spcBef>
              <a:spcAft>
                <a:spcPct val="0"/>
              </a:spcAft>
              <a:buFontTx/>
              <a:buChar char="•"/>
              <a:defRPr/>
            </a:pPr>
            <a:endParaRPr lang="en-US" b="1" dirty="0">
              <a:solidFill>
                <a:srgbClr val="000099"/>
              </a:solidFill>
            </a:endParaRPr>
          </a:p>
          <a:p>
            <a:pPr defTabSz="685800" fontAlgn="base">
              <a:spcBef>
                <a:spcPct val="0"/>
              </a:spcBef>
              <a:spcAft>
                <a:spcPct val="0"/>
              </a:spcAft>
              <a:buFontTx/>
              <a:buChar char="•"/>
              <a:defRPr/>
            </a:pPr>
            <a:r>
              <a:rPr lang="en-US" b="1" dirty="0">
                <a:solidFill>
                  <a:srgbClr val="FFFFFF"/>
                </a:solidFill>
              </a:rPr>
              <a:t> Neutrinos come in three </a:t>
            </a:r>
            <a:r>
              <a:rPr lang="en-US" b="1" dirty="0" smtClean="0">
                <a:solidFill>
                  <a:srgbClr val="FFFFFF"/>
                </a:solidFill>
              </a:rPr>
              <a:t>“</a:t>
            </a:r>
            <a:r>
              <a:rPr lang="en-US" b="1" dirty="0" err="1" smtClean="0">
                <a:solidFill>
                  <a:srgbClr val="FFFFFF"/>
                </a:solidFill>
              </a:rPr>
              <a:t>flavours</a:t>
            </a:r>
            <a:r>
              <a:rPr lang="en-US" b="1" dirty="0" smtClean="0">
                <a:solidFill>
                  <a:srgbClr val="FFFFFF"/>
                </a:solidFill>
              </a:rPr>
              <a:t>” </a:t>
            </a:r>
            <a:r>
              <a:rPr lang="en-US" b="1" dirty="0">
                <a:solidFill>
                  <a:srgbClr val="FFFFFF"/>
                </a:solidFill>
              </a:rPr>
              <a:t>(electron, mu, </a:t>
            </a:r>
            <a:r>
              <a:rPr lang="en-US" b="1" dirty="0" smtClean="0">
                <a:solidFill>
                  <a:srgbClr val="FFFFFF"/>
                </a:solidFill>
              </a:rPr>
              <a:t>tau). </a:t>
            </a:r>
            <a:endParaRPr lang="en-US" b="1" dirty="0">
              <a:solidFill>
                <a:srgbClr val="FFFFFF"/>
              </a:solidFill>
            </a:endParaRPr>
          </a:p>
          <a:p>
            <a:pPr defTabSz="685800" fontAlgn="base">
              <a:spcBef>
                <a:spcPct val="0"/>
              </a:spcBef>
              <a:spcAft>
                <a:spcPct val="0"/>
              </a:spcAft>
              <a:defRPr/>
            </a:pPr>
            <a:r>
              <a:rPr lang="en-US" b="1" dirty="0" smtClean="0">
                <a:solidFill>
                  <a:srgbClr val="FF0000"/>
                </a:solidFill>
              </a:rPr>
              <a:t> </a:t>
            </a:r>
            <a:endParaRPr lang="en-US" b="1" dirty="0">
              <a:solidFill>
                <a:srgbClr val="FF0000"/>
              </a:solidFill>
            </a:endParaRPr>
          </a:p>
          <a:p>
            <a:pPr defTabSz="685800" fontAlgn="base">
              <a:spcBef>
                <a:spcPct val="0"/>
              </a:spcBef>
              <a:spcAft>
                <a:spcPct val="0"/>
              </a:spcAft>
              <a:buFontTx/>
              <a:buChar char="•"/>
              <a:defRPr/>
            </a:pPr>
            <a:r>
              <a:rPr lang="en-US" b="1" dirty="0" smtClean="0">
                <a:solidFill>
                  <a:srgbClr val="FFFFFF"/>
                </a:solidFill>
              </a:rPr>
              <a:t> </a:t>
            </a:r>
            <a:r>
              <a:rPr lang="en-US" b="1" dirty="0">
                <a:solidFill>
                  <a:srgbClr val="FFFFFF"/>
                </a:solidFill>
              </a:rPr>
              <a:t>They only feel the Weak </a:t>
            </a:r>
            <a:r>
              <a:rPr lang="en-US" b="1" dirty="0" smtClean="0">
                <a:solidFill>
                  <a:srgbClr val="FFFFFF"/>
                </a:solidFill>
              </a:rPr>
              <a:t>Force. </a:t>
            </a:r>
            <a:r>
              <a:rPr lang="en-US" sz="2000" b="1" dirty="0" smtClean="0"/>
              <a:t>Therefore, they </a:t>
            </a:r>
            <a:r>
              <a:rPr lang="en-US" sz="2000" b="1" dirty="0"/>
              <a:t>only </a:t>
            </a:r>
            <a:r>
              <a:rPr lang="en-US" sz="2000" b="1" dirty="0" smtClean="0"/>
              <a:t>stop </a:t>
            </a:r>
            <a:r>
              <a:rPr lang="en-US" sz="2000" b="1" dirty="0"/>
              <a:t>if they hit the nucleus of an atom or an electron head-on </a:t>
            </a:r>
            <a:r>
              <a:rPr lang="en-US" b="1" dirty="0">
                <a:solidFill>
                  <a:srgbClr val="FFFFFF"/>
                </a:solidFill>
              </a:rPr>
              <a:t>and can pass through </a:t>
            </a:r>
            <a:r>
              <a:rPr lang="en-US" b="1" dirty="0" smtClean="0">
                <a:solidFill>
                  <a:srgbClr val="FFFFFF"/>
                </a:solidFill>
              </a:rPr>
              <a:t>10 trillion </a:t>
            </a:r>
            <a:r>
              <a:rPr lang="en-US" b="1" dirty="0">
                <a:solidFill>
                  <a:srgbClr val="FFFFFF"/>
                </a:solidFill>
              </a:rPr>
              <a:t>kilometers of lead without stopping</a:t>
            </a:r>
            <a:r>
              <a:rPr lang="en-US" b="1" dirty="0" smtClean="0">
                <a:solidFill>
                  <a:srgbClr val="FFFFFF"/>
                </a:solidFill>
              </a:rPr>
              <a:t>. They are produced extensively in the center of the sun and can penetrate out with ease.</a:t>
            </a:r>
          </a:p>
          <a:p>
            <a:pPr defTabSz="685800" fontAlgn="base">
              <a:spcBef>
                <a:spcPct val="0"/>
              </a:spcBef>
              <a:spcAft>
                <a:spcPct val="0"/>
              </a:spcAft>
              <a:defRPr/>
            </a:pPr>
            <a:r>
              <a:rPr lang="en-US" b="1" dirty="0" smtClean="0">
                <a:solidFill>
                  <a:srgbClr val="000099"/>
                </a:solidFill>
              </a:rPr>
              <a:t> </a:t>
            </a:r>
            <a:endParaRPr lang="en-US" b="1" dirty="0">
              <a:solidFill>
                <a:srgbClr val="000099"/>
              </a:solidFill>
            </a:endParaRPr>
          </a:p>
          <a:p>
            <a:pPr defTabSz="685800" fontAlgn="base">
              <a:spcBef>
                <a:spcPct val="0"/>
              </a:spcBef>
              <a:spcAft>
                <a:spcPct val="0"/>
              </a:spcAft>
              <a:buFontTx/>
              <a:buChar char="•"/>
              <a:defRPr/>
            </a:pPr>
            <a:r>
              <a:rPr lang="en-US" b="1" dirty="0">
                <a:solidFill>
                  <a:srgbClr val="FFFFFF"/>
                </a:solidFill>
              </a:rPr>
              <a:t> </a:t>
            </a:r>
            <a:r>
              <a:rPr lang="en-US" b="1" dirty="0" smtClean="0">
                <a:solidFill>
                  <a:srgbClr val="FFFFFF"/>
                </a:solidFill>
              </a:rPr>
              <a:t>But they are </a:t>
            </a:r>
            <a:r>
              <a:rPr lang="en-US" sz="2000" b="1" dirty="0" smtClean="0"/>
              <a:t>very </a:t>
            </a:r>
            <a:r>
              <a:rPr lang="en-US" sz="2000" b="1" dirty="0"/>
              <a:t>difficult to </a:t>
            </a:r>
            <a:r>
              <a:rPr lang="en-US" sz="2000" b="1" dirty="0">
                <a:solidFill>
                  <a:srgbClr val="FFFFFF"/>
                </a:solidFill>
              </a:rPr>
              <a:t>detect </a:t>
            </a:r>
            <a:r>
              <a:rPr lang="en-US" b="1" dirty="0">
                <a:solidFill>
                  <a:srgbClr val="FFFFFF"/>
                </a:solidFill>
              </a:rPr>
              <a:t>and their properties </a:t>
            </a:r>
            <a:r>
              <a:rPr lang="en-US" b="1" dirty="0" smtClean="0">
                <a:solidFill>
                  <a:srgbClr val="FFFFFF"/>
                </a:solidFill>
              </a:rPr>
              <a:t>have been </a:t>
            </a:r>
            <a:r>
              <a:rPr lang="en-US" b="1" dirty="0">
                <a:solidFill>
                  <a:srgbClr val="FFFFFF"/>
                </a:solidFill>
              </a:rPr>
              <a:t>the least known among the basic particles. </a:t>
            </a:r>
            <a:endParaRPr lang="en-US" b="1" dirty="0" smtClean="0">
              <a:solidFill>
                <a:srgbClr val="FFFFFF"/>
              </a:solidFill>
            </a:endParaRPr>
          </a:p>
          <a:p>
            <a:pPr defTabSz="685800" fontAlgn="base">
              <a:spcBef>
                <a:spcPct val="0"/>
              </a:spcBef>
              <a:spcAft>
                <a:spcPct val="0"/>
              </a:spcAft>
              <a:buFontTx/>
              <a:buChar char="•"/>
              <a:defRPr/>
            </a:pPr>
            <a:endParaRPr lang="en-US" b="1" dirty="0" smtClean="0">
              <a:solidFill>
                <a:srgbClr val="FFFFFF"/>
              </a:solidFill>
            </a:endParaRPr>
          </a:p>
          <a:p>
            <a:pPr defTabSz="685800" fontAlgn="base">
              <a:spcBef>
                <a:spcPct val="0"/>
              </a:spcBef>
              <a:spcAft>
                <a:spcPct val="0"/>
              </a:spcAft>
              <a:defRPr/>
            </a:pPr>
            <a:endParaRPr lang="en-US" sz="2400" b="1" dirty="0" smtClean="0">
              <a:solidFill>
                <a:srgbClr val="000099"/>
              </a:solidFill>
            </a:endParaRPr>
          </a:p>
          <a:p>
            <a:pPr defTabSz="685800" fontAlgn="base">
              <a:spcBef>
                <a:spcPct val="0"/>
              </a:spcBef>
              <a:spcAft>
                <a:spcPct val="0"/>
              </a:spcAft>
              <a:buFontTx/>
              <a:buChar char="•"/>
              <a:defRPr/>
            </a:pPr>
            <a:endParaRPr lang="en-US" sz="2400" b="1" dirty="0">
              <a:solidFill>
                <a:srgbClr val="000099"/>
              </a:solidFill>
            </a:endParaRPr>
          </a:p>
          <a:p>
            <a:pPr defTabSz="685800" fontAlgn="base">
              <a:spcBef>
                <a:spcPct val="0"/>
              </a:spcBef>
              <a:spcAft>
                <a:spcPct val="0"/>
              </a:spcAft>
              <a:defRPr/>
            </a:pPr>
            <a:endParaRPr lang="en-US" sz="2400" b="1" dirty="0">
              <a:solidFill>
                <a:srgbClr val="000099"/>
              </a:solidFill>
            </a:endParaRPr>
          </a:p>
        </p:txBody>
      </p:sp>
      <p:sp>
        <p:nvSpPr>
          <p:cNvPr id="4" name="Text Box 4"/>
          <p:cNvSpPr txBox="1">
            <a:spLocks noChangeArrowheads="1"/>
          </p:cNvSpPr>
          <p:nvPr/>
        </p:nvSpPr>
        <p:spPr bwMode="auto">
          <a:xfrm>
            <a:off x="2617518" y="41246"/>
            <a:ext cx="3443650" cy="523176"/>
          </a:xfrm>
          <a:prstGeom prst="rect">
            <a:avLst/>
          </a:prstGeom>
          <a:noFill/>
          <a:ln w="9525">
            <a:noFill/>
            <a:miter lim="800000"/>
            <a:headEnd/>
            <a:tailEnd/>
          </a:ln>
        </p:spPr>
        <p:txBody>
          <a:bodyPr wrap="square" lIns="91396" tIns="45698" rIns="91396" bIns="45698">
            <a:spAutoFit/>
          </a:bodyPr>
          <a:lstStyle/>
          <a:p>
            <a:pPr algn="ctr" fontAlgn="base">
              <a:spcBef>
                <a:spcPct val="0"/>
              </a:spcBef>
              <a:spcAft>
                <a:spcPct val="0"/>
              </a:spcAft>
            </a:pPr>
            <a:r>
              <a:rPr lang="en-US" sz="2800" b="1" dirty="0">
                <a:solidFill>
                  <a:srgbClr val="FFFFFF"/>
                </a:solidFill>
                <a:latin typeface="Arial" charset="0"/>
              </a:rPr>
              <a:t>Neutrino facts:</a:t>
            </a:r>
          </a:p>
        </p:txBody>
      </p:sp>
      <p:pic>
        <p:nvPicPr>
          <p:cNvPr id="4100" name="Picture 4" descr="Torn between identities – tau-, electron- or myon-neutrino? Photo by The Royal Swedish Academy of Scienc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9755" y="4737384"/>
            <a:ext cx="4204244" cy="21206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1027" y="4641252"/>
            <a:ext cx="4572000" cy="2092881"/>
          </a:xfrm>
          <a:prstGeom prst="rect">
            <a:avLst/>
          </a:prstGeom>
        </p:spPr>
        <p:txBody>
          <a:bodyPr>
            <a:spAutoFit/>
          </a:bodyPr>
          <a:lstStyle/>
          <a:p>
            <a:pPr defTabSz="685800" fontAlgn="base">
              <a:spcBef>
                <a:spcPct val="0"/>
              </a:spcBef>
              <a:spcAft>
                <a:spcPct val="0"/>
              </a:spcAft>
              <a:buFontTx/>
              <a:buChar char="•"/>
              <a:defRPr/>
            </a:pPr>
            <a:r>
              <a:rPr lang="en-US" b="1" dirty="0">
                <a:solidFill>
                  <a:srgbClr val="FFFFFF"/>
                </a:solidFill>
              </a:rPr>
              <a:t> The </a:t>
            </a:r>
            <a:r>
              <a:rPr lang="en-US" sz="2000" b="1" dirty="0"/>
              <a:t>Standard </a:t>
            </a:r>
            <a:r>
              <a:rPr lang="en-US" sz="2000" b="1" dirty="0" smtClean="0"/>
              <a:t>Model for Elementary Particles </a:t>
            </a:r>
            <a:r>
              <a:rPr lang="en-US" b="1" dirty="0">
                <a:solidFill>
                  <a:srgbClr val="FFFFFF"/>
                </a:solidFill>
              </a:rPr>
              <a:t>said that they </a:t>
            </a:r>
            <a:r>
              <a:rPr lang="en-US" b="1" dirty="0" smtClean="0">
                <a:solidFill>
                  <a:srgbClr val="FFFFFF"/>
                </a:solidFill>
              </a:rPr>
              <a:t>have zero mass and should </a:t>
            </a:r>
            <a:r>
              <a:rPr lang="en-US" b="1" dirty="0">
                <a:solidFill>
                  <a:srgbClr val="FFFFFF"/>
                </a:solidFill>
              </a:rPr>
              <a:t>not change their </a:t>
            </a:r>
            <a:r>
              <a:rPr lang="en-US" b="1" dirty="0" smtClean="0">
                <a:solidFill>
                  <a:srgbClr val="FFFFFF"/>
                </a:solidFill>
              </a:rPr>
              <a:t>flavor</a:t>
            </a:r>
            <a:r>
              <a:rPr lang="en-US" b="1" dirty="0">
                <a:solidFill>
                  <a:srgbClr val="FFFFFF"/>
                </a:solidFill>
              </a:rPr>
              <a:t> </a:t>
            </a:r>
            <a:r>
              <a:rPr lang="en-US" b="1" dirty="0" smtClean="0">
                <a:solidFill>
                  <a:srgbClr val="FFFFFF"/>
                </a:solidFill>
              </a:rPr>
              <a:t>or oscillate between flavors. If they do oscillate, it implies that they have a rest mass greater than zero. </a:t>
            </a:r>
            <a:endParaRPr lang="en-US" b="1" dirty="0">
              <a:solidFill>
                <a:srgbClr val="FFFFFF"/>
              </a:solidFill>
            </a:endParaRPr>
          </a:p>
        </p:txBody>
      </p:sp>
    </p:spTree>
    <p:extLst>
      <p:ext uri="{BB962C8B-B14F-4D97-AF65-F5344CB8AC3E}">
        <p14:creationId xmlns:p14="http://schemas.microsoft.com/office/powerpoint/2010/main" val="198358055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000000"/>
                </a:solidFill>
              </a:rPr>
              <a:t> </a:t>
            </a:r>
            <a:endParaRPr lang="en-US">
              <a:solidFill>
                <a:srgbClr val="000000"/>
              </a:solidFill>
            </a:endParaRPr>
          </a:p>
        </p:txBody>
      </p:sp>
      <p:pic>
        <p:nvPicPr>
          <p:cNvPr id="3" name="Picture 2"/>
          <p:cNvPicPr>
            <a:picLocks noChangeAspect="1"/>
          </p:cNvPicPr>
          <p:nvPr/>
        </p:nvPicPr>
        <p:blipFill>
          <a:blip r:embed="rId2"/>
          <a:stretch>
            <a:fillRect/>
          </a:stretch>
        </p:blipFill>
        <p:spPr>
          <a:xfrm>
            <a:off x="765839" y="960750"/>
            <a:ext cx="7883580" cy="5897250"/>
          </a:xfrm>
          <a:prstGeom prst="rect">
            <a:avLst/>
          </a:prstGeom>
        </p:spPr>
      </p:pic>
      <p:sp>
        <p:nvSpPr>
          <p:cNvPr id="4" name="TextBox 3"/>
          <p:cNvSpPr txBox="1"/>
          <p:nvPr/>
        </p:nvSpPr>
        <p:spPr>
          <a:xfrm flipH="1">
            <a:off x="-1" y="57506"/>
            <a:ext cx="8804693" cy="923330"/>
          </a:xfrm>
          <a:prstGeom prst="rect">
            <a:avLst/>
          </a:prstGeom>
          <a:noFill/>
        </p:spPr>
        <p:txBody>
          <a:bodyPr wrap="square" rtlCol="0">
            <a:spAutoFit/>
          </a:bodyPr>
          <a:lstStyle/>
          <a:p>
            <a:pPr marL="285750" indent="-285750">
              <a:buFont typeface="Arial" panose="020B0604020202020204" pitchFamily="34" charset="0"/>
              <a:buChar char="•"/>
            </a:pPr>
            <a:r>
              <a:rPr lang="en-CA" b="1" dirty="0" smtClean="0">
                <a:solidFill>
                  <a:schemeClr val="bg1"/>
                </a:solidFill>
              </a:rPr>
              <a:t>Neutrinos are now part of an International Astronomical Network (AMON)</a:t>
            </a:r>
          </a:p>
          <a:p>
            <a:pPr marL="285750" indent="-285750">
              <a:buFont typeface="Arial" panose="020B0604020202020204" pitchFamily="34" charset="0"/>
              <a:buChar char="•"/>
            </a:pPr>
            <a:r>
              <a:rPr lang="en-CA" b="1" dirty="0" smtClean="0">
                <a:solidFill>
                  <a:schemeClr val="bg1"/>
                </a:solidFill>
              </a:rPr>
              <a:t>There is also a Supernova Neutrino Early Warning System (SNEWS) for quick response for a Supernova in our Galactic region.</a:t>
            </a:r>
            <a:endParaRPr lang="en-CA" b="1" dirty="0">
              <a:solidFill>
                <a:schemeClr val="bg1"/>
              </a:solidFill>
            </a:endParaRPr>
          </a:p>
        </p:txBody>
      </p:sp>
    </p:spTree>
    <p:extLst>
      <p:ext uri="{BB962C8B-B14F-4D97-AF65-F5344CB8AC3E}">
        <p14:creationId xmlns:p14="http://schemas.microsoft.com/office/powerpoint/2010/main" val="34854490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000000"/>
                </a:solidFill>
              </a:rPr>
              <a:t> </a:t>
            </a:r>
            <a:endParaRPr lang="en-US">
              <a:solidFill>
                <a:srgbClr val="000000"/>
              </a:solidFill>
            </a:endParaRPr>
          </a:p>
        </p:txBody>
      </p:sp>
      <p:sp>
        <p:nvSpPr>
          <p:cNvPr id="3" name="TextBox 2"/>
          <p:cNvSpPr txBox="1"/>
          <p:nvPr/>
        </p:nvSpPr>
        <p:spPr>
          <a:xfrm>
            <a:off x="1604518" y="203650"/>
            <a:ext cx="6308785" cy="369332"/>
          </a:xfrm>
          <a:prstGeom prst="rect">
            <a:avLst/>
          </a:prstGeom>
          <a:noFill/>
        </p:spPr>
        <p:txBody>
          <a:bodyPr wrap="square" rtlCol="0">
            <a:spAutoFit/>
          </a:bodyPr>
          <a:lstStyle/>
          <a:p>
            <a:r>
              <a:rPr lang="en-CA" b="1" dirty="0" smtClean="0">
                <a:solidFill>
                  <a:schemeClr val="bg1"/>
                </a:solidFill>
              </a:rPr>
              <a:t>IMPROVEMENTS IN </a:t>
            </a:r>
            <a:r>
              <a:rPr lang="en-CA" b="1" dirty="0" smtClean="0">
                <a:solidFill>
                  <a:schemeClr val="bg1"/>
                </a:solidFill>
                <a:latin typeface="+mj-lt"/>
              </a:rPr>
              <a:t>TECHNOLOGY</a:t>
            </a:r>
            <a:r>
              <a:rPr lang="en-CA" b="1" dirty="0" smtClean="0">
                <a:solidFill>
                  <a:schemeClr val="bg1"/>
                </a:solidFill>
              </a:rPr>
              <a:t> FOR GENERAL USE</a:t>
            </a:r>
            <a:endParaRPr lang="en-CA" b="1" dirty="0">
              <a:solidFill>
                <a:schemeClr val="bg1"/>
              </a:solidFill>
            </a:endParaRPr>
          </a:p>
        </p:txBody>
      </p:sp>
      <p:sp>
        <p:nvSpPr>
          <p:cNvPr id="4" name="TextBox 3"/>
          <p:cNvSpPr txBox="1"/>
          <p:nvPr/>
        </p:nvSpPr>
        <p:spPr>
          <a:xfrm>
            <a:off x="799381" y="615852"/>
            <a:ext cx="7884544" cy="3416320"/>
          </a:xfrm>
          <a:prstGeom prst="rect">
            <a:avLst/>
          </a:prstGeom>
          <a:noFill/>
        </p:spPr>
        <p:txBody>
          <a:bodyPr wrap="square" rtlCol="0">
            <a:spAutoFit/>
          </a:bodyPr>
          <a:lstStyle/>
          <a:p>
            <a:pPr marL="285750" indent="-285750">
              <a:buFont typeface="Arial" panose="020B0604020202020204" pitchFamily="34" charset="0"/>
              <a:buChar char="•"/>
            </a:pPr>
            <a:r>
              <a:rPr lang="en-CA" b="1" dirty="0" smtClean="0">
                <a:solidFill>
                  <a:schemeClr val="bg1"/>
                </a:solidFill>
              </a:rPr>
              <a:t>Neutrino experiments, like all particle physics experiments are continually developing new technologies.</a:t>
            </a:r>
            <a:endParaRPr lang="en-CA" b="1" dirty="0">
              <a:solidFill>
                <a:schemeClr val="bg1"/>
              </a:solidFill>
            </a:endParaRPr>
          </a:p>
          <a:p>
            <a:pPr marL="285750" indent="-285750">
              <a:buFont typeface="Arial" panose="020B0604020202020204" pitchFamily="34" charset="0"/>
              <a:buChar char="•"/>
            </a:pPr>
            <a:endParaRPr lang="en-CA" b="1" dirty="0" smtClean="0">
              <a:solidFill>
                <a:schemeClr val="bg1"/>
              </a:solidFill>
            </a:endParaRPr>
          </a:p>
          <a:p>
            <a:pPr marL="742950" lvl="1" indent="-285750">
              <a:buFont typeface="Arial" panose="020B0604020202020204" pitchFamily="34" charset="0"/>
              <a:buChar char="•"/>
            </a:pPr>
            <a:r>
              <a:rPr lang="en-CA" b="1" dirty="0" smtClean="0">
                <a:solidFill>
                  <a:schemeClr val="bg1"/>
                </a:solidFill>
              </a:rPr>
              <a:t>Light detection devices such as photomultipliers and now Silicon photomultipliers are essential parts of radiation detection for nuclear medicine.</a:t>
            </a:r>
          </a:p>
          <a:p>
            <a:pPr marL="742950" lvl="1" indent="-285750">
              <a:buFont typeface="Arial" panose="020B0604020202020204" pitchFamily="34" charset="0"/>
              <a:buChar char="•"/>
            </a:pPr>
            <a:endParaRPr lang="en-CA" b="1" dirty="0" smtClean="0">
              <a:solidFill>
                <a:schemeClr val="bg1"/>
              </a:solidFill>
            </a:endParaRPr>
          </a:p>
          <a:p>
            <a:pPr marL="742950" lvl="1" indent="-285750">
              <a:buFont typeface="Arial" panose="020B0604020202020204" pitchFamily="34" charset="0"/>
              <a:buChar char="•"/>
            </a:pPr>
            <a:r>
              <a:rPr lang="en-CA" b="1" dirty="0" smtClean="0">
                <a:solidFill>
                  <a:schemeClr val="bg1"/>
                </a:solidFill>
              </a:rPr>
              <a:t>Silicon photomultipliers, together with liquid Xenon and Argon gamma ray detectors can lead to significant improvements in Positron Emission Tomography (PET) scanners – better resolution, lowering of the required dosage.</a:t>
            </a:r>
          </a:p>
          <a:p>
            <a:pPr marL="742950" lvl="1" indent="-285750">
              <a:buFont typeface="Arial" panose="020B0604020202020204" pitchFamily="34" charset="0"/>
              <a:buChar char="•"/>
            </a:pPr>
            <a:endParaRPr lang="en-CA" b="1" dirty="0" smtClean="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5517" y="3811700"/>
            <a:ext cx="7153337" cy="2953665"/>
          </a:xfrm>
          <a:prstGeom prst="rect">
            <a:avLst/>
          </a:prstGeom>
        </p:spPr>
      </p:pic>
    </p:spTree>
    <p:extLst>
      <p:ext uri="{BB962C8B-B14F-4D97-AF65-F5344CB8AC3E}">
        <p14:creationId xmlns:p14="http://schemas.microsoft.com/office/powerpoint/2010/main" val="29490298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Helvetica"/>
                <a:ea typeface="+mn-ea"/>
                <a:cs typeface="+mn-cs"/>
              </a:rPr>
              <a:t> </a:t>
            </a:r>
            <a:endParaRPr kumimoji="0" lang="en-US" sz="1200" b="0" i="0" u="none" strike="noStrike" kern="1200" cap="none" spc="0" normalizeH="0" baseline="0" noProof="0">
              <a:ln>
                <a:noFill/>
              </a:ln>
              <a:solidFill>
                <a:srgbClr val="000000"/>
              </a:solidFill>
              <a:effectLst/>
              <a:uLnTx/>
              <a:uFillTx/>
              <a:latin typeface="Helvetica"/>
              <a:ea typeface="+mn-ea"/>
              <a:cs typeface="+mn-cs"/>
            </a:endParaRPr>
          </a:p>
        </p:txBody>
      </p:sp>
      <p:sp>
        <p:nvSpPr>
          <p:cNvPr id="3" name="TextBox 2"/>
          <p:cNvSpPr txBox="1"/>
          <p:nvPr/>
        </p:nvSpPr>
        <p:spPr>
          <a:xfrm>
            <a:off x="1604518" y="203650"/>
            <a:ext cx="63087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FFFFFF"/>
                </a:solidFill>
                <a:effectLst/>
                <a:uLnTx/>
                <a:uFillTx/>
                <a:latin typeface="Helvetica"/>
                <a:ea typeface="+mn-ea"/>
                <a:cs typeface="+mn-cs"/>
              </a:rPr>
              <a:t>IMPROVEMENTS IN </a:t>
            </a:r>
            <a:r>
              <a:rPr kumimoji="0" lang="en-CA" sz="1800" b="1" i="0" u="none" strike="noStrike" kern="1200" cap="none" spc="0" normalizeH="0" baseline="0" noProof="0" dirty="0" smtClean="0">
                <a:ln>
                  <a:noFill/>
                </a:ln>
                <a:solidFill>
                  <a:srgbClr val="FFFFFF"/>
                </a:solidFill>
                <a:effectLst/>
                <a:uLnTx/>
                <a:uFillTx/>
                <a:latin typeface="Arial"/>
                <a:ea typeface="+mn-ea"/>
                <a:cs typeface="+mn-cs"/>
              </a:rPr>
              <a:t>TECHNOLOGY</a:t>
            </a:r>
            <a:r>
              <a:rPr kumimoji="0" lang="en-CA" sz="1800" b="1" i="0" u="none" strike="noStrike" kern="1200" cap="none" spc="0" normalizeH="0" baseline="0" noProof="0" dirty="0" smtClean="0">
                <a:ln>
                  <a:noFill/>
                </a:ln>
                <a:solidFill>
                  <a:srgbClr val="FFFFFF"/>
                </a:solidFill>
                <a:effectLst/>
                <a:uLnTx/>
                <a:uFillTx/>
                <a:latin typeface="Helvetica"/>
                <a:ea typeface="+mn-ea"/>
                <a:cs typeface="+mn-cs"/>
              </a:rPr>
              <a:t> FOR GENERAL USE</a:t>
            </a:r>
            <a:endParaRPr kumimoji="0" lang="en-CA" sz="18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4" name="TextBox 3"/>
          <p:cNvSpPr txBox="1"/>
          <p:nvPr/>
        </p:nvSpPr>
        <p:spPr>
          <a:xfrm>
            <a:off x="172522" y="615852"/>
            <a:ext cx="7568242" cy="535531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1" i="0" u="none" strike="noStrike" kern="1200" cap="none" spc="0" normalizeH="0" baseline="0" noProof="0" dirty="0" smtClean="0">
                <a:ln>
                  <a:noFill/>
                </a:ln>
                <a:solidFill>
                  <a:srgbClr val="FFFFFF"/>
                </a:solidFill>
                <a:effectLst/>
                <a:uLnTx/>
                <a:uFillTx/>
                <a:latin typeface="Helvetica"/>
                <a:ea typeface="+mn-ea"/>
                <a:cs typeface="+mn-cs"/>
              </a:rPr>
              <a:t>Neutrino experiments, like all particle physics experiments are continually developing new technologies.</a:t>
            </a:r>
            <a:endParaRPr kumimoji="0" lang="en-CA" sz="1800" b="1" i="0" u="none" strike="noStrike" kern="1200" cap="none" spc="0" normalizeH="0" baseline="0" noProof="0" dirty="0">
              <a:ln>
                <a:noFill/>
              </a:ln>
              <a:solidFill>
                <a:srgbClr val="FFFFFF"/>
              </a:solidFill>
              <a:effectLst/>
              <a:uLnTx/>
              <a:uFillTx/>
              <a:latin typeface="Helvetic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1" i="0" u="none" strike="noStrike" kern="1200" cap="none" spc="0" normalizeH="0" baseline="0" noProof="0" dirty="0" smtClean="0">
              <a:ln>
                <a:noFill/>
              </a:ln>
              <a:solidFill>
                <a:srgbClr val="FFFFFF"/>
              </a:solidFill>
              <a:effectLst/>
              <a:uLnTx/>
              <a:uFillTx/>
              <a:latin typeface="Helvetica"/>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dirty="0" smtClean="0">
                <a:solidFill>
                  <a:srgbClr val="FFFFFF"/>
                </a:solidFill>
                <a:latin typeface="Helvetica"/>
              </a:rPr>
              <a:t>Pushing the boundaries of underground excavation tests new methods for mining (SNO).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1" i="0" u="none" strike="noStrike" kern="1200" cap="none" spc="0" normalizeH="0" baseline="0" noProof="0" dirty="0">
              <a:ln>
                <a:noFill/>
              </a:ln>
              <a:solidFill>
                <a:srgbClr val="FFFFFF"/>
              </a:solidFill>
              <a:effectLst/>
              <a:uLnTx/>
              <a:uFillTx/>
              <a:latin typeface="Helvetica"/>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dirty="0" smtClean="0">
                <a:solidFill>
                  <a:srgbClr val="FFFFFF"/>
                </a:solidFill>
                <a:latin typeface="Helvetica"/>
              </a:rPr>
              <a:t>External monitoring of neutrinos from reactors provides data on internal operation (WATCHMAN, Coherent Neutrino Scattering)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1" dirty="0">
              <a:solidFill>
                <a:srgbClr val="FFFFFF"/>
              </a:solidFill>
              <a:latin typeface="Helvetica"/>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1" dirty="0" smtClean="0">
              <a:solidFill>
                <a:srgbClr val="FFFFFF"/>
              </a:solidFill>
              <a:latin typeface="Helvetica"/>
            </a:endParaRPr>
          </a:p>
          <a:p>
            <a:pPr marR="0" lvl="1" algn="l" defTabSz="914400" rtl="0" eaLnBrk="1" fontAlgn="auto" latinLnBrk="0" hangingPunct="1">
              <a:lnSpc>
                <a:spcPct val="100000"/>
              </a:lnSpc>
              <a:spcBef>
                <a:spcPts val="0"/>
              </a:spcBef>
              <a:spcAft>
                <a:spcPts val="0"/>
              </a:spcAft>
              <a:buClrTx/>
              <a:buSzTx/>
              <a:tabLst/>
              <a:defRPr/>
            </a:pPr>
            <a:endParaRPr lang="en-CA" b="1" dirty="0" smtClean="0">
              <a:solidFill>
                <a:srgbClr val="FFFFFF"/>
              </a:solidFill>
              <a:latin typeface="Helvetica"/>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1" i="0" u="none" strike="noStrike" kern="1200" cap="none" spc="0" normalizeH="0" baseline="0" noProof="0" dirty="0">
              <a:ln>
                <a:noFill/>
              </a:ln>
              <a:solidFill>
                <a:srgbClr val="FFFFFF"/>
              </a:solidFill>
              <a:effectLst/>
              <a:uLnTx/>
              <a:uFillTx/>
              <a:latin typeface="Helvetica"/>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dirty="0" smtClean="0">
                <a:solidFill>
                  <a:srgbClr val="FFFFFF"/>
                </a:solidFill>
                <a:latin typeface="Helvetica"/>
              </a:rPr>
              <a:t>New approaches in the</a:t>
            </a:r>
          </a:p>
          <a:p>
            <a:pPr marR="0" lvl="1" algn="l" defTabSz="914400" rtl="0" eaLnBrk="1" fontAlgn="auto" latinLnBrk="0" hangingPunct="1">
              <a:lnSpc>
                <a:spcPct val="100000"/>
              </a:lnSpc>
              <a:spcBef>
                <a:spcPts val="0"/>
              </a:spcBef>
              <a:spcAft>
                <a:spcPts val="0"/>
              </a:spcAft>
              <a:buClrTx/>
              <a:buSzTx/>
              <a:tabLst/>
              <a:defRPr/>
            </a:pPr>
            <a:r>
              <a:rPr lang="en-CA" b="1" dirty="0" smtClean="0">
                <a:solidFill>
                  <a:srgbClr val="FFFFFF"/>
                </a:solidFill>
                <a:latin typeface="Helvetica"/>
              </a:rPr>
              <a:t>development of acrylic</a:t>
            </a:r>
          </a:p>
          <a:p>
            <a:pPr marR="0" lvl="1" algn="l" defTabSz="914400" rtl="0" eaLnBrk="1" fontAlgn="auto" latinLnBrk="0" hangingPunct="1">
              <a:lnSpc>
                <a:spcPct val="100000"/>
              </a:lnSpc>
              <a:spcBef>
                <a:spcPts val="0"/>
              </a:spcBef>
              <a:spcAft>
                <a:spcPts val="0"/>
              </a:spcAft>
              <a:buClrTx/>
              <a:buSzTx/>
              <a:tabLst/>
              <a:defRPr/>
            </a:pPr>
            <a:r>
              <a:rPr lang="en-CA" b="1" dirty="0" smtClean="0">
                <a:solidFill>
                  <a:srgbClr val="FFFFFF"/>
                </a:solidFill>
                <a:latin typeface="Helvetica"/>
              </a:rPr>
              <a:t>technology leads to</a:t>
            </a:r>
          </a:p>
          <a:p>
            <a:pPr marR="0" lvl="1" algn="l" defTabSz="914400" rtl="0" eaLnBrk="1" fontAlgn="auto" latinLnBrk="0" hangingPunct="1">
              <a:lnSpc>
                <a:spcPct val="100000"/>
              </a:lnSpc>
              <a:spcBef>
                <a:spcPts val="0"/>
              </a:spcBef>
              <a:spcAft>
                <a:spcPts val="0"/>
              </a:spcAft>
              <a:buClrTx/>
              <a:buSzTx/>
              <a:tabLst/>
              <a:defRPr/>
            </a:pPr>
            <a:r>
              <a:rPr lang="en-CA" b="1" dirty="0" smtClean="0">
                <a:solidFill>
                  <a:srgbClr val="FFFFFF"/>
                </a:solidFill>
                <a:latin typeface="Helvetica"/>
              </a:rPr>
              <a:t>massive new aquaria</a:t>
            </a:r>
          </a:p>
          <a:p>
            <a:pPr marR="0" lvl="1" algn="l" defTabSz="914400" rtl="0" eaLnBrk="1" fontAlgn="auto" latinLnBrk="0" hangingPunct="1">
              <a:lnSpc>
                <a:spcPct val="100000"/>
              </a:lnSpc>
              <a:spcBef>
                <a:spcPts val="0"/>
              </a:spcBef>
              <a:spcAft>
                <a:spcPts val="0"/>
              </a:spcAft>
              <a:buClrTx/>
              <a:buSzTx/>
              <a:tabLst/>
              <a:defRPr/>
            </a:pPr>
            <a:r>
              <a:rPr lang="en-CA" b="1" dirty="0" smtClean="0">
                <a:solidFill>
                  <a:srgbClr val="FFFFFF"/>
                </a:solidFill>
                <a:latin typeface="Helvetica"/>
              </a:rPr>
              <a:t>for the general public:</a:t>
            </a:r>
            <a:endParaRPr kumimoji="0" lang="en-CA" sz="1800" b="1" i="0" u="none" strike="noStrike" kern="1200" cap="none" spc="0" normalizeH="0" baseline="0" noProof="0" dirty="0" smtClean="0">
              <a:ln>
                <a:noFill/>
              </a:ln>
              <a:solidFill>
                <a:srgbClr val="FFFFFF"/>
              </a:solidFill>
              <a:effectLst/>
              <a:uLnTx/>
              <a:uFillTx/>
              <a:latin typeface="Helvetica"/>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1" i="0" u="none" strike="noStrike" kern="1200" cap="none" spc="0" normalizeH="0" baseline="0" noProof="0" dirty="0" smtClean="0">
              <a:ln>
                <a:noFill/>
              </a:ln>
              <a:solidFill>
                <a:srgbClr val="FFFFFF"/>
              </a:solidFill>
              <a:effectLst/>
              <a:uLnTx/>
              <a:uFillTx/>
              <a:latin typeface="Helvetica"/>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212" y="3135703"/>
            <a:ext cx="5393026" cy="3608717"/>
          </a:xfrm>
          <a:prstGeom prst="rect">
            <a:avLst/>
          </a:prstGeom>
        </p:spPr>
      </p:pic>
    </p:spTree>
    <p:extLst>
      <p:ext uri="{BB962C8B-B14F-4D97-AF65-F5344CB8AC3E}">
        <p14:creationId xmlns:p14="http://schemas.microsoft.com/office/powerpoint/2010/main" val="40794927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000000"/>
                </a:solidFill>
              </a:rPr>
              <a:t> </a:t>
            </a:r>
            <a:endParaRPr lang="en-US">
              <a:solidFill>
                <a:srgbClr val="000000"/>
              </a:solidFill>
            </a:endParaRPr>
          </a:p>
        </p:txBody>
      </p:sp>
      <p:sp>
        <p:nvSpPr>
          <p:cNvPr id="3" name="TextBox 2"/>
          <p:cNvSpPr txBox="1"/>
          <p:nvPr/>
        </p:nvSpPr>
        <p:spPr>
          <a:xfrm>
            <a:off x="417289" y="1060765"/>
            <a:ext cx="5792264" cy="6186309"/>
          </a:xfrm>
          <a:prstGeom prst="rect">
            <a:avLst/>
          </a:prstGeom>
          <a:noFill/>
        </p:spPr>
        <p:txBody>
          <a:bodyPr wrap="square" rtlCol="0">
            <a:spAutoFit/>
          </a:bodyPr>
          <a:lstStyle/>
          <a:p>
            <a:pPr marL="742950" lvl="1" indent="-285750">
              <a:buFont typeface="Arial" panose="020B0604020202020204" pitchFamily="34" charset="0"/>
              <a:buChar char="•"/>
            </a:pPr>
            <a:r>
              <a:rPr lang="en-CA" b="1" dirty="0">
                <a:solidFill>
                  <a:schemeClr val="bg1"/>
                </a:solidFill>
              </a:rPr>
              <a:t>These experiments push the boundaries of communication and data transmission. Did you know that the World Wide Web was invented by a particle physicist at CERN</a:t>
            </a:r>
            <a:r>
              <a:rPr lang="en-CA" b="1" dirty="0" smtClean="0">
                <a:solidFill>
                  <a:schemeClr val="bg1"/>
                </a:solidFill>
              </a:rPr>
              <a:t>?</a:t>
            </a:r>
          </a:p>
          <a:p>
            <a:pPr marL="742950" lvl="1" indent="-285750">
              <a:buFont typeface="Arial" panose="020B0604020202020204" pitchFamily="34" charset="0"/>
              <a:buChar char="•"/>
            </a:pPr>
            <a:endParaRPr lang="en-CA" b="1" dirty="0" smtClean="0">
              <a:solidFill>
                <a:schemeClr val="bg1"/>
              </a:solidFill>
            </a:endParaRPr>
          </a:p>
          <a:p>
            <a:pPr marL="742950" lvl="1" indent="-285750">
              <a:buFont typeface="Arial" panose="020B0604020202020204" pitchFamily="34" charset="0"/>
              <a:buChar char="•"/>
            </a:pPr>
            <a:endParaRPr lang="en-CA" b="1" dirty="0">
              <a:solidFill>
                <a:schemeClr val="bg1"/>
              </a:solidFill>
            </a:endParaRPr>
          </a:p>
          <a:p>
            <a:pPr marL="742950" lvl="1" indent="-285750">
              <a:buFont typeface="Arial" panose="020B0604020202020204" pitchFamily="34" charset="0"/>
              <a:buChar char="•"/>
            </a:pPr>
            <a:r>
              <a:rPr lang="en-CA" b="1" dirty="0" smtClean="0">
                <a:solidFill>
                  <a:schemeClr val="bg1"/>
                </a:solidFill>
              </a:rPr>
              <a:t>Simulation techniques on Supercomputers, and Grid computing are driven by particle physics work. This has broad application in medicine, cancer treatment, </a:t>
            </a:r>
            <a:r>
              <a:rPr lang="en-CA" b="1" dirty="0">
                <a:solidFill>
                  <a:schemeClr val="bg1"/>
                </a:solidFill>
              </a:rPr>
              <a:t>weather forecasting, economics</a:t>
            </a:r>
            <a:r>
              <a:rPr lang="en-CA" b="1" dirty="0" smtClean="0">
                <a:solidFill>
                  <a:schemeClr val="bg1"/>
                </a:solidFill>
              </a:rPr>
              <a:t>….</a:t>
            </a:r>
          </a:p>
          <a:p>
            <a:pPr marL="742950" lvl="1" indent="-285750">
              <a:buFont typeface="Arial" panose="020B0604020202020204" pitchFamily="34" charset="0"/>
              <a:buChar char="•"/>
            </a:pPr>
            <a:endParaRPr lang="en-CA" b="1" dirty="0">
              <a:solidFill>
                <a:schemeClr val="bg1"/>
              </a:solidFill>
            </a:endParaRPr>
          </a:p>
          <a:p>
            <a:pPr marL="742950" lvl="1" indent="-285750">
              <a:buFont typeface="Arial" panose="020B0604020202020204" pitchFamily="34" charset="0"/>
              <a:buChar char="•"/>
            </a:pPr>
            <a:endParaRPr lang="en-CA" b="1" dirty="0">
              <a:solidFill>
                <a:schemeClr val="bg1"/>
              </a:solidFill>
            </a:endParaRPr>
          </a:p>
          <a:p>
            <a:pPr marL="742950" lvl="1" indent="-285750">
              <a:buFont typeface="Arial" panose="020B0604020202020204" pitchFamily="34" charset="0"/>
              <a:buChar char="•"/>
            </a:pPr>
            <a:endParaRPr lang="en-CA" b="1" dirty="0">
              <a:solidFill>
                <a:schemeClr val="bg1"/>
              </a:solidFill>
            </a:endParaRPr>
          </a:p>
          <a:p>
            <a:pPr marL="742950" lvl="1" indent="-285750">
              <a:buFont typeface="Arial" panose="020B0604020202020204" pitchFamily="34" charset="0"/>
              <a:buChar char="•"/>
            </a:pPr>
            <a:r>
              <a:rPr lang="en-CA" b="1" dirty="0">
                <a:solidFill>
                  <a:schemeClr val="bg1"/>
                </a:solidFill>
              </a:rPr>
              <a:t>Development of ultra-sensitive measurement devices for trace amounts of radioactivity and radioactivity-free materials have application in computer chip fabrication. </a:t>
            </a:r>
            <a:endParaRPr lang="en-CA" b="1" dirty="0" smtClean="0">
              <a:solidFill>
                <a:schemeClr val="bg1"/>
              </a:solidFill>
            </a:endParaRPr>
          </a:p>
          <a:p>
            <a:pPr marL="742950" lvl="1" indent="-285750">
              <a:buFont typeface="Arial" panose="020B0604020202020204" pitchFamily="34" charset="0"/>
              <a:buChar char="•"/>
            </a:pPr>
            <a:endParaRPr lang="en-CA" b="1" dirty="0">
              <a:solidFill>
                <a:schemeClr val="bg1"/>
              </a:solidFill>
            </a:endParaRPr>
          </a:p>
          <a:p>
            <a:pPr marL="742950" lvl="1" indent="-285750">
              <a:buFont typeface="Arial" panose="020B0604020202020204" pitchFamily="34" charset="0"/>
              <a:buChar char="•"/>
            </a:pPr>
            <a:endParaRPr lang="en-CA" b="1" dirty="0">
              <a:solidFill>
                <a:schemeClr val="bg1"/>
              </a:solidFill>
            </a:endParaRPr>
          </a:p>
          <a:p>
            <a:endParaRPr lang="en-CA" dirty="0"/>
          </a:p>
        </p:txBody>
      </p:sp>
      <p:sp>
        <p:nvSpPr>
          <p:cNvPr id="4" name="TextBox 3"/>
          <p:cNvSpPr txBox="1"/>
          <p:nvPr/>
        </p:nvSpPr>
        <p:spPr>
          <a:xfrm>
            <a:off x="1604518" y="339303"/>
            <a:ext cx="6308785" cy="369332"/>
          </a:xfrm>
          <a:prstGeom prst="rect">
            <a:avLst/>
          </a:prstGeom>
          <a:noFill/>
        </p:spPr>
        <p:txBody>
          <a:bodyPr wrap="square" rtlCol="0">
            <a:spAutoFit/>
          </a:bodyPr>
          <a:lstStyle/>
          <a:p>
            <a:r>
              <a:rPr lang="en-CA" b="1" dirty="0" smtClean="0">
                <a:solidFill>
                  <a:schemeClr val="bg1"/>
                </a:solidFill>
              </a:rPr>
              <a:t>IMPROVEMENTS IN TECHNOLOGY FOR GENERAL USE</a:t>
            </a:r>
            <a:endParaRPr lang="en-CA" b="1" dirty="0">
              <a:solidFill>
                <a:schemeClr val="bg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0655" r="31960"/>
          <a:stretch/>
        </p:blipFill>
        <p:spPr>
          <a:xfrm>
            <a:off x="6613809" y="4291095"/>
            <a:ext cx="2139681" cy="17996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037" y="1717622"/>
            <a:ext cx="2599226" cy="1819835"/>
          </a:xfrm>
          <a:prstGeom prst="rect">
            <a:avLst/>
          </a:prstGeom>
        </p:spPr>
      </p:pic>
    </p:spTree>
    <p:extLst>
      <p:ext uri="{BB962C8B-B14F-4D97-AF65-F5344CB8AC3E}">
        <p14:creationId xmlns:p14="http://schemas.microsoft.com/office/powerpoint/2010/main" val="25493462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000000"/>
                </a:solidFill>
              </a:rPr>
              <a:t> </a:t>
            </a:r>
            <a:endParaRPr lang="en-US">
              <a:solidFill>
                <a:srgbClr val="000000"/>
              </a:solidFill>
            </a:endParaRPr>
          </a:p>
        </p:txBody>
      </p:sp>
      <p:sp>
        <p:nvSpPr>
          <p:cNvPr id="3" name="TextBox 2"/>
          <p:cNvSpPr txBox="1"/>
          <p:nvPr/>
        </p:nvSpPr>
        <p:spPr>
          <a:xfrm>
            <a:off x="1604518" y="339303"/>
            <a:ext cx="6308785" cy="369332"/>
          </a:xfrm>
          <a:prstGeom prst="rect">
            <a:avLst/>
          </a:prstGeom>
          <a:noFill/>
        </p:spPr>
        <p:txBody>
          <a:bodyPr wrap="square" rtlCol="0">
            <a:spAutoFit/>
          </a:bodyPr>
          <a:lstStyle/>
          <a:p>
            <a:r>
              <a:rPr lang="en-CA" b="1" dirty="0" smtClean="0">
                <a:solidFill>
                  <a:schemeClr val="bg1"/>
                </a:solidFill>
              </a:rPr>
              <a:t>IMPROVEMENTS IN TECHNOLOGY FOR GENERAL USE</a:t>
            </a:r>
            <a:endParaRPr lang="en-CA" b="1" dirty="0">
              <a:solidFill>
                <a:schemeClr val="bg1"/>
              </a:solidFill>
            </a:endParaRPr>
          </a:p>
        </p:txBody>
      </p:sp>
      <p:sp>
        <p:nvSpPr>
          <p:cNvPr id="4" name="TextBox 3"/>
          <p:cNvSpPr txBox="1"/>
          <p:nvPr/>
        </p:nvSpPr>
        <p:spPr>
          <a:xfrm>
            <a:off x="417289" y="1060765"/>
            <a:ext cx="7872076" cy="923330"/>
          </a:xfrm>
          <a:prstGeom prst="rect">
            <a:avLst/>
          </a:prstGeom>
          <a:noFill/>
        </p:spPr>
        <p:txBody>
          <a:bodyPr wrap="square" rtlCol="0">
            <a:spAutoFit/>
          </a:bodyPr>
          <a:lstStyle/>
          <a:p>
            <a:pPr marL="742950" lvl="1" indent="-285750">
              <a:buFont typeface="Arial" panose="020B0604020202020204" pitchFamily="34" charset="0"/>
              <a:buChar char="•"/>
            </a:pPr>
            <a:r>
              <a:rPr lang="en-CA" b="1" dirty="0" smtClean="0">
                <a:solidFill>
                  <a:schemeClr val="bg1"/>
                </a:solidFill>
              </a:rPr>
              <a:t>Development of ultra-clean water for neutrino experiments has led to systems for provision of pure water to communities through the application of the similar technology.</a:t>
            </a:r>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462" y="2757913"/>
            <a:ext cx="5191750" cy="3774370"/>
          </a:xfrm>
          <a:prstGeom prst="rect">
            <a:avLst/>
          </a:prstGeom>
        </p:spPr>
      </p:pic>
    </p:spTree>
    <p:extLst>
      <p:ext uri="{BB962C8B-B14F-4D97-AF65-F5344CB8AC3E}">
        <p14:creationId xmlns:p14="http://schemas.microsoft.com/office/powerpoint/2010/main" val="1894189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000000"/>
                </a:solidFill>
              </a:rPr>
              <a:t> </a:t>
            </a:r>
            <a:endParaRPr lang="en-US">
              <a:solidFill>
                <a:srgbClr val="000000"/>
              </a:solidFill>
            </a:endParaRPr>
          </a:p>
        </p:txBody>
      </p:sp>
      <p:sp>
        <p:nvSpPr>
          <p:cNvPr id="3" name="TextBox 2"/>
          <p:cNvSpPr txBox="1"/>
          <p:nvPr/>
        </p:nvSpPr>
        <p:spPr>
          <a:xfrm>
            <a:off x="144380" y="121174"/>
            <a:ext cx="8633860" cy="1077218"/>
          </a:xfrm>
          <a:prstGeom prst="rect">
            <a:avLst/>
          </a:prstGeom>
          <a:noFill/>
        </p:spPr>
        <p:txBody>
          <a:bodyPr wrap="square" rtlCol="0">
            <a:spAutoFit/>
          </a:bodyPr>
          <a:lstStyle/>
          <a:p>
            <a:pPr algn="ctr"/>
            <a:r>
              <a:rPr lang="en-US" sz="3200" b="1" dirty="0" smtClean="0">
                <a:solidFill>
                  <a:schemeClr val="bg1"/>
                </a:solidFill>
                <a:latin typeface="Calibri" panose="020F0502020204030204" pitchFamily="34" charset="0"/>
              </a:rPr>
              <a:t>Neutrinos: What are they </a:t>
            </a:r>
          </a:p>
          <a:p>
            <a:pPr algn="ctr"/>
            <a:r>
              <a:rPr lang="en-US" sz="3200" b="1" dirty="0" smtClean="0">
                <a:solidFill>
                  <a:schemeClr val="bg1"/>
                </a:solidFill>
                <a:latin typeface="Calibri" panose="020F0502020204030204" pitchFamily="34" charset="0"/>
              </a:rPr>
              <a:t>and why should you care?</a:t>
            </a:r>
          </a:p>
        </p:txBody>
      </p:sp>
      <p:sp>
        <p:nvSpPr>
          <p:cNvPr id="4" name="TextBox 3"/>
          <p:cNvSpPr txBox="1"/>
          <p:nvPr/>
        </p:nvSpPr>
        <p:spPr>
          <a:xfrm>
            <a:off x="833886" y="1541253"/>
            <a:ext cx="7944354" cy="4093428"/>
          </a:xfrm>
          <a:prstGeom prst="rect">
            <a:avLst/>
          </a:prstGeom>
          <a:noFill/>
        </p:spPr>
        <p:txBody>
          <a:bodyPr wrap="square" rtlCol="0">
            <a:spAutoFit/>
          </a:bodyPr>
          <a:lstStyle/>
          <a:p>
            <a:pPr marL="285750" indent="-285750">
              <a:buFont typeface="Arial" panose="020B0604020202020204" pitchFamily="34" charset="0"/>
              <a:buChar char="•"/>
            </a:pPr>
            <a:r>
              <a:rPr lang="en-CA" sz="2000" b="1" dirty="0" smtClean="0">
                <a:solidFill>
                  <a:srgbClr val="FF0000"/>
                </a:solidFill>
              </a:rPr>
              <a:t>Understanding our Origins </a:t>
            </a:r>
            <a:r>
              <a:rPr lang="en-CA" sz="2000" b="1" dirty="0" smtClean="0">
                <a:solidFill>
                  <a:schemeClr val="bg1"/>
                </a:solidFill>
              </a:rPr>
              <a:t>and the evolution of the Universe.</a:t>
            </a:r>
          </a:p>
          <a:p>
            <a:pPr marL="285750" indent="-285750">
              <a:buFont typeface="Arial" panose="020B0604020202020204" pitchFamily="34" charset="0"/>
              <a:buChar char="•"/>
            </a:pPr>
            <a:endParaRPr lang="en-CA" sz="2000" b="1" dirty="0">
              <a:solidFill>
                <a:schemeClr val="bg1"/>
              </a:solidFill>
            </a:endParaRPr>
          </a:p>
          <a:p>
            <a:pPr marL="285750" indent="-285750">
              <a:buFont typeface="Arial" panose="020B0604020202020204" pitchFamily="34" charset="0"/>
              <a:buChar char="•"/>
            </a:pPr>
            <a:r>
              <a:rPr lang="en-CA" sz="2000" b="1" dirty="0" smtClean="0">
                <a:solidFill>
                  <a:srgbClr val="FF0000"/>
                </a:solidFill>
              </a:rPr>
              <a:t>Full scale tests of nuclear fusion in the sun </a:t>
            </a:r>
            <a:r>
              <a:rPr lang="en-CA" sz="2000" b="1" dirty="0" smtClean="0">
                <a:solidFill>
                  <a:schemeClr val="bg1"/>
                </a:solidFill>
              </a:rPr>
              <a:t>is of value for energy projects on earth. </a:t>
            </a:r>
          </a:p>
          <a:p>
            <a:pPr marL="285750" indent="-285750">
              <a:buFont typeface="Arial" panose="020B0604020202020204" pitchFamily="34" charset="0"/>
              <a:buChar char="•"/>
            </a:pPr>
            <a:endParaRPr lang="en-CA" sz="2000" b="1" dirty="0">
              <a:solidFill>
                <a:schemeClr val="bg1"/>
              </a:solidFill>
            </a:endParaRPr>
          </a:p>
          <a:p>
            <a:pPr marL="285750" indent="-285750">
              <a:buFont typeface="Arial" panose="020B0604020202020204" pitchFamily="34" charset="0"/>
              <a:buChar char="•"/>
            </a:pPr>
            <a:r>
              <a:rPr lang="en-CA" sz="2000" b="1" dirty="0" smtClean="0">
                <a:solidFill>
                  <a:srgbClr val="FF0000"/>
                </a:solidFill>
              </a:rPr>
              <a:t>New astronomical instruments </a:t>
            </a:r>
            <a:r>
              <a:rPr lang="en-CA" sz="2000" b="1" dirty="0" smtClean="0">
                <a:solidFill>
                  <a:schemeClr val="bg1"/>
                </a:solidFill>
              </a:rPr>
              <a:t>based on neutrinos are capable of reaching far into the Universe</a:t>
            </a:r>
          </a:p>
          <a:p>
            <a:pPr marL="285750" indent="-285750">
              <a:buFont typeface="Arial" panose="020B0604020202020204" pitchFamily="34" charset="0"/>
              <a:buChar char="•"/>
            </a:pPr>
            <a:endParaRPr lang="en-CA" sz="2000" b="1" dirty="0">
              <a:solidFill>
                <a:schemeClr val="bg1"/>
              </a:solidFill>
            </a:endParaRPr>
          </a:p>
          <a:p>
            <a:pPr marL="285750" indent="-285750">
              <a:buFont typeface="Arial" panose="020B0604020202020204" pitchFamily="34" charset="0"/>
              <a:buChar char="•"/>
            </a:pPr>
            <a:r>
              <a:rPr lang="en-CA" sz="2000" b="1" dirty="0" smtClean="0">
                <a:solidFill>
                  <a:srgbClr val="FF0000"/>
                </a:solidFill>
              </a:rPr>
              <a:t>Continual push to new technology </a:t>
            </a:r>
            <a:r>
              <a:rPr lang="en-CA" sz="2000" b="1" dirty="0" smtClean="0">
                <a:solidFill>
                  <a:schemeClr val="bg1"/>
                </a:solidFill>
              </a:rPr>
              <a:t>with “spin-off” technology for general use. The way in which we progress is with a  balance between fundamental science and technological development.</a:t>
            </a:r>
          </a:p>
          <a:p>
            <a:pPr marL="285750" indent="-285750">
              <a:buFont typeface="Arial" panose="020B0604020202020204" pitchFamily="34" charset="0"/>
              <a:buChar char="•"/>
            </a:pPr>
            <a:endParaRPr lang="en-CA" sz="2000" b="1" dirty="0">
              <a:solidFill>
                <a:schemeClr val="bg1"/>
              </a:solidFill>
            </a:endParaRPr>
          </a:p>
        </p:txBody>
      </p:sp>
    </p:spTree>
    <p:extLst>
      <p:ext uri="{BB962C8B-B14F-4D97-AF65-F5344CB8AC3E}">
        <p14:creationId xmlns:p14="http://schemas.microsoft.com/office/powerpoint/2010/main" val="20427675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000000"/>
                </a:solidFill>
              </a:rPr>
              <a:t> </a:t>
            </a:r>
            <a:endParaRPr lang="en-US">
              <a:solidFill>
                <a:srgbClr val="00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513" t="606" r="26353"/>
          <a:stretch/>
        </p:blipFill>
        <p:spPr>
          <a:xfrm>
            <a:off x="442823" y="675718"/>
            <a:ext cx="3519577" cy="4744184"/>
          </a:xfrm>
          <a:prstGeom prst="rect">
            <a:avLst/>
          </a:prstGeom>
        </p:spPr>
      </p:pic>
      <p:sp>
        <p:nvSpPr>
          <p:cNvPr id="4" name="TextBox 3"/>
          <p:cNvSpPr txBox="1"/>
          <p:nvPr/>
        </p:nvSpPr>
        <p:spPr>
          <a:xfrm>
            <a:off x="4284453" y="471577"/>
            <a:ext cx="4272951" cy="4801314"/>
          </a:xfrm>
          <a:prstGeom prst="rect">
            <a:avLst/>
          </a:prstGeom>
          <a:noFill/>
        </p:spPr>
        <p:txBody>
          <a:bodyPr wrap="square" rtlCol="0">
            <a:spAutoFit/>
          </a:bodyPr>
          <a:lstStyle/>
          <a:p>
            <a:r>
              <a:rPr lang="en-CA" b="1" dirty="0" smtClean="0">
                <a:solidFill>
                  <a:srgbClr val="FF0000"/>
                </a:solidFill>
              </a:rPr>
              <a:t>TIME magazine chose Albert Einstein as the Person of the Twentieth Century.</a:t>
            </a:r>
          </a:p>
          <a:p>
            <a:endParaRPr lang="en-CA" b="1" dirty="0" smtClean="0">
              <a:solidFill>
                <a:schemeClr val="bg1"/>
              </a:solidFill>
            </a:endParaRPr>
          </a:p>
          <a:p>
            <a:pPr marL="285750" indent="-285750">
              <a:buFont typeface="Arial" panose="020B0604020202020204" pitchFamily="34" charset="0"/>
              <a:buChar char="•"/>
            </a:pPr>
            <a:r>
              <a:rPr lang="en-CA" b="1" dirty="0" smtClean="0">
                <a:solidFill>
                  <a:schemeClr val="bg1"/>
                </a:solidFill>
              </a:rPr>
              <a:t>This was not because he invented the computer, the laser, the GPS or other parts of the technological revolution that characterized that century, but because his insights in fundamental science early in the century formed the basis for these technologies to be developed.</a:t>
            </a:r>
          </a:p>
          <a:p>
            <a:pPr marL="285750" indent="-285750">
              <a:buFont typeface="Arial" panose="020B0604020202020204" pitchFamily="34" charset="0"/>
              <a:buChar char="•"/>
            </a:pPr>
            <a:endParaRPr lang="en-CA" b="1" dirty="0">
              <a:solidFill>
                <a:schemeClr val="bg1"/>
              </a:solidFill>
            </a:endParaRPr>
          </a:p>
          <a:p>
            <a:pPr marL="285750" indent="-285750">
              <a:buFont typeface="Arial" panose="020B0604020202020204" pitchFamily="34" charset="0"/>
              <a:buChar char="•"/>
            </a:pPr>
            <a:r>
              <a:rPr lang="en-CA" b="1" dirty="0" smtClean="0">
                <a:solidFill>
                  <a:schemeClr val="bg1"/>
                </a:solidFill>
              </a:rPr>
              <a:t>Understanding our physical world and the basic laws of physics enables our technology in the future. </a:t>
            </a:r>
            <a:endParaRPr lang="en-CA" b="1" dirty="0">
              <a:solidFill>
                <a:schemeClr val="bg1"/>
              </a:solidFill>
            </a:endParaRPr>
          </a:p>
        </p:txBody>
      </p:sp>
    </p:spTree>
    <p:extLst>
      <p:ext uri="{BB962C8B-B14F-4D97-AF65-F5344CB8AC3E}">
        <p14:creationId xmlns:p14="http://schemas.microsoft.com/office/powerpoint/2010/main" val="4542091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solidFill>
                  <a:srgbClr val="000000"/>
                </a:solidFill>
              </a:rPr>
              <a:t> </a:t>
            </a:r>
            <a:endParaRPr lang="en-US">
              <a:solidFill>
                <a:srgbClr val="000000"/>
              </a:solidFill>
            </a:endParaRPr>
          </a:p>
        </p:txBody>
      </p:sp>
      <p:sp>
        <p:nvSpPr>
          <p:cNvPr id="3" name="TextBox 2"/>
          <p:cNvSpPr txBox="1"/>
          <p:nvPr/>
        </p:nvSpPr>
        <p:spPr>
          <a:xfrm>
            <a:off x="3743861" y="3151519"/>
            <a:ext cx="1266693" cy="707886"/>
          </a:xfrm>
          <a:prstGeom prst="rect">
            <a:avLst/>
          </a:prstGeom>
          <a:noFill/>
        </p:spPr>
        <p:txBody>
          <a:bodyPr wrap="none" rtlCol="0">
            <a:spAutoFit/>
          </a:bodyPr>
          <a:lstStyle/>
          <a:p>
            <a:r>
              <a:rPr lang="en-CA" sz="4000" b="1" dirty="0" smtClean="0">
                <a:solidFill>
                  <a:schemeClr val="bg1"/>
                </a:solidFill>
              </a:rPr>
              <a:t>END</a:t>
            </a:r>
            <a:endParaRPr lang="en-CA" sz="4000" b="1" dirty="0">
              <a:solidFill>
                <a:schemeClr val="bg1"/>
              </a:solidFill>
            </a:endParaRPr>
          </a:p>
        </p:txBody>
      </p:sp>
    </p:spTree>
    <p:extLst>
      <p:ext uri="{BB962C8B-B14F-4D97-AF65-F5344CB8AC3E}">
        <p14:creationId xmlns:p14="http://schemas.microsoft.com/office/powerpoint/2010/main" val="27237694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738" y="1482776"/>
            <a:ext cx="3314486" cy="3738614"/>
          </a:xfrm>
          <a:prstGeom prst="rect">
            <a:avLst/>
          </a:prstGeom>
        </p:spPr>
      </p:pic>
      <p:sp>
        <p:nvSpPr>
          <p:cNvPr id="4" name="AutoShape 2" descr="Image result for images of quarks"/>
          <p:cNvSpPr>
            <a:spLocks noChangeAspect="1" noChangeArrowheads="1"/>
          </p:cNvSpPr>
          <p:nvPr/>
        </p:nvSpPr>
        <p:spPr bwMode="auto">
          <a:xfrm>
            <a:off x="6012160" y="155679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TextBox 6"/>
          <p:cNvSpPr txBox="1"/>
          <p:nvPr/>
        </p:nvSpPr>
        <p:spPr>
          <a:xfrm>
            <a:off x="2748490" y="779406"/>
            <a:ext cx="29429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smtClean="0">
                <a:ln>
                  <a:noFill/>
                </a:ln>
                <a:solidFill>
                  <a:srgbClr val="FFFFFF"/>
                </a:solidFill>
                <a:effectLst/>
                <a:uLnTx/>
                <a:uFillTx/>
                <a:latin typeface="Times New Roman"/>
                <a:ea typeface="+mn-ea"/>
                <a:cs typeface="+mn-cs"/>
              </a:rPr>
              <a:t>Inside an atom</a:t>
            </a:r>
            <a:endParaRPr kumimoji="0" lang="en-CA" sz="28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TextBox 4"/>
          <p:cNvSpPr txBox="1"/>
          <p:nvPr/>
        </p:nvSpPr>
        <p:spPr>
          <a:xfrm>
            <a:off x="6853187" y="1785486"/>
            <a:ext cx="15496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extBox 5"/>
          <p:cNvSpPr txBox="1"/>
          <p:nvPr/>
        </p:nvSpPr>
        <p:spPr>
          <a:xfrm>
            <a:off x="6087979" y="1556792"/>
            <a:ext cx="2774034" cy="1200329"/>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FFFFFF"/>
                </a:solidFill>
                <a:effectLst/>
                <a:uLnTx/>
                <a:uFillTx/>
                <a:latin typeface="Times New Roman"/>
                <a:ea typeface="+mn-ea"/>
                <a:cs typeface="+mn-cs"/>
              </a:rPr>
              <a:t>Proton: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FFFFFF"/>
                </a:solidFill>
                <a:effectLst/>
                <a:uLnTx/>
                <a:uFillTx/>
                <a:latin typeface="Times New Roman"/>
                <a:ea typeface="+mn-ea"/>
                <a:cs typeface="+mn-cs"/>
              </a:rPr>
              <a:t>2 up (+2/3) + 1 down (-1/3) Quark: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FFFFFF"/>
                </a:solidFill>
                <a:effectLst/>
                <a:uLnTx/>
                <a:uFillTx/>
                <a:latin typeface="Times New Roman"/>
                <a:ea typeface="+mn-ea"/>
                <a:cs typeface="+mn-cs"/>
              </a:rPr>
              <a:t>Charge +1</a:t>
            </a:r>
            <a:endParaRPr kumimoji="0" lang="en-CA" sz="18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TextBox 7"/>
          <p:cNvSpPr txBox="1"/>
          <p:nvPr/>
        </p:nvSpPr>
        <p:spPr>
          <a:xfrm>
            <a:off x="60960" y="5353680"/>
            <a:ext cx="2866270" cy="1200329"/>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FFFFFF"/>
                </a:solidFill>
                <a:effectLst/>
                <a:uLnTx/>
                <a:uFillTx/>
                <a:latin typeface="Times New Roman"/>
                <a:ea typeface="+mn-ea"/>
                <a:cs typeface="+mn-cs"/>
              </a:rPr>
              <a:t>Neutron: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FFFFFF"/>
                </a:solidFill>
                <a:effectLst/>
                <a:uLnTx/>
                <a:uFillTx/>
                <a:latin typeface="Times New Roman"/>
                <a:ea typeface="+mn-ea"/>
                <a:cs typeface="+mn-cs"/>
              </a:rPr>
              <a:t>1 up (+2/3) + 2 down (-1/3) Quark: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FFFFFF"/>
                </a:solidFill>
                <a:effectLst/>
                <a:uLnTx/>
                <a:uFillTx/>
                <a:latin typeface="Times New Roman"/>
                <a:ea typeface="+mn-ea"/>
                <a:cs typeface="+mn-cs"/>
              </a:rPr>
              <a:t>No Charge</a:t>
            </a:r>
            <a:endParaRPr kumimoji="0" lang="en-CA" sz="18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TextBox 8"/>
          <p:cNvSpPr txBox="1"/>
          <p:nvPr/>
        </p:nvSpPr>
        <p:spPr>
          <a:xfrm>
            <a:off x="1037487" y="1323821"/>
            <a:ext cx="1188721" cy="646331"/>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FFFFFF"/>
                </a:solidFill>
                <a:effectLst/>
                <a:uLnTx/>
                <a:uFillTx/>
                <a:latin typeface="Times New Roman"/>
                <a:ea typeface="+mn-ea"/>
                <a:cs typeface="+mn-cs"/>
              </a:rPr>
              <a:t>Electron: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FFFFFF"/>
                </a:solidFill>
                <a:effectLst/>
                <a:uLnTx/>
                <a:uFillTx/>
                <a:latin typeface="Times New Roman"/>
                <a:ea typeface="+mn-ea"/>
                <a:cs typeface="+mn-cs"/>
              </a:rPr>
              <a:t>Charge -1</a:t>
            </a:r>
            <a:endParaRPr kumimoji="0" lang="en-CA" sz="1800" b="1"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839" y="3254477"/>
            <a:ext cx="5835174" cy="3456038"/>
          </a:xfrm>
          <a:prstGeom prst="rect">
            <a:avLst/>
          </a:prstGeom>
        </p:spPr>
      </p:pic>
    </p:spTree>
    <p:extLst>
      <p:ext uri="{BB962C8B-B14F-4D97-AF65-F5344CB8AC3E}">
        <p14:creationId xmlns:p14="http://schemas.microsoft.com/office/powerpoint/2010/main" val="4272647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14313" y="928688"/>
            <a:ext cx="2736850" cy="2586037"/>
          </a:xfrm>
          <a:prstGeom prst="rect">
            <a:avLst/>
          </a:prstGeom>
          <a:noFill/>
          <a:ln w="9525">
            <a:solidFill>
              <a:schemeClr val="bg1"/>
            </a:solidFill>
            <a:miter lim="800000"/>
            <a:headEnd/>
            <a:tailEnd/>
          </a:ln>
        </p:spPr>
        <p:txBody>
          <a:bodyPr wrap="none" lIns="91418" tIns="45710" rIns="91418" bIns="4571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 Three up and/or down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 Quarks are combined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to make a proton 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neutron.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 An atom is composed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of electrons circling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a nucleus containing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charset="0"/>
                <a:ea typeface="+mn-ea"/>
                <a:cs typeface="+mn-cs"/>
              </a:rPr>
              <a:t>protons and neutrons.</a:t>
            </a:r>
          </a:p>
        </p:txBody>
      </p:sp>
      <p:sp>
        <p:nvSpPr>
          <p:cNvPr id="5" name="TextBox 4"/>
          <p:cNvSpPr txBox="1"/>
          <p:nvPr/>
        </p:nvSpPr>
        <p:spPr>
          <a:xfrm>
            <a:off x="1198345" y="28336"/>
            <a:ext cx="7045693" cy="369332"/>
          </a:xfrm>
          <a:prstGeom prst="rect">
            <a:avLst/>
          </a:prstGeom>
          <a:noFill/>
        </p:spPr>
        <p:txBody>
          <a:bodyPr wrap="square" rtlCol="0">
            <a:spAutoFit/>
          </a:bodyPr>
          <a:lstStyle/>
          <a:p>
            <a:r>
              <a:rPr lang="en-CA" b="1" dirty="0" smtClean="0">
                <a:solidFill>
                  <a:schemeClr val="bg1"/>
                </a:solidFill>
              </a:rPr>
              <a:t>OUR CURRENT UNDERSTANDING OF “ORDINARY” MATTER</a:t>
            </a:r>
            <a:endParaRPr lang="en-CA"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681038"/>
            <a:ext cx="5715000" cy="5467350"/>
          </a:xfrm>
          <a:prstGeom prst="rect">
            <a:avLst/>
          </a:prstGeom>
          <a:solidFill>
            <a:schemeClr val="bg1"/>
          </a:solidFill>
        </p:spPr>
      </p:pic>
      <p:cxnSp>
        <p:nvCxnSpPr>
          <p:cNvPr id="4" name="Straight Arrow Connector 3"/>
          <p:cNvCxnSpPr/>
          <p:nvPr/>
        </p:nvCxnSpPr>
        <p:spPr>
          <a:xfrm>
            <a:off x="2857500" y="1714500"/>
            <a:ext cx="1247675" cy="7447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906829" y="1747501"/>
            <a:ext cx="1167591" cy="18023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29638" y="1275348"/>
            <a:ext cx="1583355" cy="369332"/>
          </a:xfrm>
          <a:prstGeom prst="rect">
            <a:avLst/>
          </a:prstGeom>
          <a:noFill/>
          <a:ln>
            <a:solidFill>
              <a:schemeClr val="tx1"/>
            </a:solidFill>
          </a:ln>
        </p:spPr>
        <p:txBody>
          <a:bodyPr wrap="square" rtlCol="0">
            <a:spAutoFit/>
          </a:bodyPr>
          <a:lstStyle/>
          <a:p>
            <a:r>
              <a:rPr lang="en-CA" b="1" dirty="0" smtClean="0"/>
              <a:t>+ GRAVITY</a:t>
            </a:r>
            <a:endParaRPr lang="en-CA" b="1" dirty="0"/>
          </a:p>
        </p:txBody>
      </p:sp>
      <p:cxnSp>
        <p:nvCxnSpPr>
          <p:cNvPr id="16" name="Straight Arrow Connector 15"/>
          <p:cNvCxnSpPr/>
          <p:nvPr/>
        </p:nvCxnSpPr>
        <p:spPr>
          <a:xfrm>
            <a:off x="2764068" y="2794013"/>
            <a:ext cx="1167591" cy="18023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761781" y="1213449"/>
            <a:ext cx="4301083" cy="50090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3347864" y="1213449"/>
            <a:ext cx="1413917" cy="534052"/>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8089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214313" y="3857625"/>
            <a:ext cx="3133551" cy="2031305"/>
          </a:xfrm>
          <a:prstGeom prst="rect">
            <a:avLst/>
          </a:prstGeom>
          <a:noFill/>
          <a:ln w="19050">
            <a:solidFill>
              <a:schemeClr val="bg1"/>
            </a:solidFill>
            <a:miter lim="800000"/>
            <a:headEnd/>
            <a:tailEnd/>
          </a:ln>
        </p:spPr>
        <p:txBody>
          <a:bodyPr wrap="square" lIns="91418" tIns="45710" rIns="91418" bIns="4571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 Neutrinos </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feel only the weak force (and gravity) and are produced in </a:t>
            </a:r>
            <a:r>
              <a:rPr kumimoji="0" lang="en-US" sz="1800" b="1" i="0" u="none" strike="noStrike" kern="1200" cap="none" spc="0" normalizeH="0" baseline="0" noProof="0" dirty="0">
                <a:ln>
                  <a:noFill/>
                </a:ln>
                <a:solidFill>
                  <a:srgbClr val="FFFFFF"/>
                </a:solidFill>
                <a:effectLst/>
                <a:uLnTx/>
                <a:uFillTx/>
                <a:latin typeface="Arial" charset="0"/>
                <a:ea typeface="+mn-ea"/>
                <a:cs typeface="+mn-cs"/>
              </a:rPr>
              <a:t>some forms </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of radioactivity </a:t>
            </a:r>
            <a:r>
              <a:rPr kumimoji="0" lang="en-US" sz="1800" b="1" i="0" u="none" strike="noStrike" kern="1200" cap="none" spc="0" normalizeH="0" baseline="0" noProof="0" dirty="0">
                <a:ln>
                  <a:noFill/>
                </a:ln>
                <a:solidFill>
                  <a:srgbClr val="FFFFFF"/>
                </a:solidFill>
                <a:effectLst/>
                <a:uLnTx/>
                <a:uFillTx/>
                <a:latin typeface="Arial" charset="0"/>
                <a:ea typeface="+mn-ea"/>
                <a:cs typeface="+mn-cs"/>
              </a:rPr>
              <a:t>or </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in nuclear </a:t>
            </a:r>
            <a:r>
              <a:rPr kumimoji="0" lang="en-US" sz="1800" b="1" i="0" u="none" strike="noStrike" kern="1200" cap="none" spc="0" normalizeH="0" baseline="0" noProof="0" dirty="0">
                <a:ln>
                  <a:noFill/>
                </a:ln>
                <a:solidFill>
                  <a:srgbClr val="FFFFFF"/>
                </a:solidFill>
                <a:effectLst/>
                <a:uLnTx/>
                <a:uFillTx/>
                <a:latin typeface="Arial" charset="0"/>
                <a:ea typeface="+mn-ea"/>
                <a:cs typeface="+mn-cs"/>
              </a:rPr>
              <a:t>or </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particle reactions </a:t>
            </a:r>
            <a:r>
              <a:rPr lang="en-US" b="1" dirty="0" smtClean="0">
                <a:solidFill>
                  <a:srgbClr val="FFFFFF"/>
                </a:solidFill>
                <a:latin typeface="Arial" charset="0"/>
              </a:rPr>
              <a:t>in the stars or at accelerators</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a:t>
            </a: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 name="TextBox 4"/>
          <p:cNvSpPr txBox="1"/>
          <p:nvPr/>
        </p:nvSpPr>
        <p:spPr>
          <a:xfrm>
            <a:off x="1198345" y="28336"/>
            <a:ext cx="70456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FFFFFF"/>
                </a:solidFill>
                <a:effectLst/>
                <a:uLnTx/>
                <a:uFillTx/>
                <a:latin typeface="Times New Roman"/>
                <a:ea typeface="+mn-ea"/>
                <a:cs typeface="+mn-cs"/>
              </a:rPr>
              <a:t>OUR CURRENT UNDERSTANDING OF “ORDINARY” MATTER</a:t>
            </a:r>
            <a:endParaRPr kumimoji="0" lang="en-CA" sz="1800" b="1"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694" y="421580"/>
            <a:ext cx="5715000" cy="5467350"/>
          </a:xfrm>
          <a:prstGeom prst="rect">
            <a:avLst/>
          </a:prstGeom>
          <a:solidFill>
            <a:schemeClr val="bg1"/>
          </a:solidFill>
        </p:spPr>
      </p:pic>
      <p:sp>
        <p:nvSpPr>
          <p:cNvPr id="11" name="TextBox 10"/>
          <p:cNvSpPr txBox="1"/>
          <p:nvPr/>
        </p:nvSpPr>
        <p:spPr>
          <a:xfrm>
            <a:off x="7452360" y="1049154"/>
            <a:ext cx="1583355"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000000"/>
                </a:solidFill>
                <a:effectLst/>
                <a:uLnTx/>
                <a:uFillTx/>
                <a:latin typeface="Times New Roman"/>
                <a:ea typeface="+mn-ea"/>
                <a:cs typeface="+mn-cs"/>
              </a:rPr>
              <a:t>+ GRAVITY</a:t>
            </a:r>
            <a:endParaRPr kumimoji="0" lang="en-CA" sz="18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Rectangle 6"/>
          <p:cNvSpPr/>
          <p:nvPr/>
        </p:nvSpPr>
        <p:spPr>
          <a:xfrm>
            <a:off x="3416060" y="1006412"/>
            <a:ext cx="1483745" cy="528301"/>
          </a:xfrm>
          <a:prstGeom prst="rect">
            <a:avLst/>
          </a:prstGeom>
          <a:solidFill>
            <a:srgbClr val="11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4894054" y="1006413"/>
            <a:ext cx="4301083" cy="50090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Arrow Connector 8"/>
          <p:cNvCxnSpPr>
            <a:stCxn id="12" idx="3"/>
          </p:cNvCxnSpPr>
          <p:nvPr/>
        </p:nvCxnSpPr>
        <p:spPr>
          <a:xfrm>
            <a:off x="3347864" y="4873278"/>
            <a:ext cx="757311" cy="4384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941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1335D"/>
        </a:solidFill>
        <a:effectLst/>
      </p:bgPr>
    </p:bg>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214313" y="3857625"/>
            <a:ext cx="3133551" cy="2031305"/>
          </a:xfrm>
          <a:prstGeom prst="rect">
            <a:avLst/>
          </a:prstGeom>
          <a:noFill/>
          <a:ln w="19050">
            <a:solidFill>
              <a:schemeClr val="bg1"/>
            </a:solidFill>
            <a:miter lim="800000"/>
            <a:headEnd/>
            <a:tailEnd/>
          </a:ln>
        </p:spPr>
        <p:txBody>
          <a:bodyPr wrap="square" lIns="91418" tIns="45710" rIns="91418" bIns="4571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 Neutrinos </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feel only the weak force (and gravity) and are produced in </a:t>
            </a:r>
            <a:r>
              <a:rPr kumimoji="0" lang="en-US" sz="1800" b="1" i="0" u="none" strike="noStrike" kern="1200" cap="none" spc="0" normalizeH="0" baseline="0" noProof="0" dirty="0">
                <a:ln>
                  <a:noFill/>
                </a:ln>
                <a:solidFill>
                  <a:srgbClr val="FFFFFF"/>
                </a:solidFill>
                <a:effectLst/>
                <a:uLnTx/>
                <a:uFillTx/>
                <a:latin typeface="Arial" charset="0"/>
                <a:ea typeface="+mn-ea"/>
                <a:cs typeface="+mn-cs"/>
              </a:rPr>
              <a:t>some forms </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of radioactivity </a:t>
            </a:r>
            <a:r>
              <a:rPr kumimoji="0" lang="en-US" sz="1800" b="1" i="0" u="none" strike="noStrike" kern="1200" cap="none" spc="0" normalizeH="0" baseline="0" noProof="0" dirty="0">
                <a:ln>
                  <a:noFill/>
                </a:ln>
                <a:solidFill>
                  <a:srgbClr val="FFFFFF"/>
                </a:solidFill>
                <a:effectLst/>
                <a:uLnTx/>
                <a:uFillTx/>
                <a:latin typeface="Arial" charset="0"/>
                <a:ea typeface="+mn-ea"/>
                <a:cs typeface="+mn-cs"/>
              </a:rPr>
              <a:t>or </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in nuclear </a:t>
            </a:r>
            <a:r>
              <a:rPr kumimoji="0" lang="en-US" sz="1800" b="1" i="0" u="none" strike="noStrike" kern="1200" cap="none" spc="0" normalizeH="0" baseline="0" noProof="0" dirty="0">
                <a:ln>
                  <a:noFill/>
                </a:ln>
                <a:solidFill>
                  <a:srgbClr val="FFFFFF"/>
                </a:solidFill>
                <a:effectLst/>
                <a:uLnTx/>
                <a:uFillTx/>
                <a:latin typeface="Arial" charset="0"/>
                <a:ea typeface="+mn-ea"/>
                <a:cs typeface="+mn-cs"/>
              </a:rPr>
              <a:t>or </a:t>
            </a:r>
            <a:r>
              <a:rPr kumimoji="0" lang="en-US" sz="1800" b="1" i="0" u="none" strike="noStrike" kern="1200" cap="none" spc="0" normalizeH="0" baseline="0" noProof="0" dirty="0" smtClean="0">
                <a:ln>
                  <a:noFill/>
                </a:ln>
                <a:solidFill>
                  <a:srgbClr val="FFFFFF"/>
                </a:solidFill>
                <a:effectLst/>
                <a:uLnTx/>
                <a:uFillTx/>
                <a:latin typeface="Arial" charset="0"/>
                <a:ea typeface="+mn-ea"/>
                <a:cs typeface="+mn-cs"/>
              </a:rPr>
              <a:t>particle reactions in the stars or at accelerators.</a:t>
            </a: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 name="TextBox 4"/>
          <p:cNvSpPr txBox="1"/>
          <p:nvPr/>
        </p:nvSpPr>
        <p:spPr>
          <a:xfrm>
            <a:off x="1198345" y="28336"/>
            <a:ext cx="70456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FFFFFF"/>
                </a:solidFill>
                <a:effectLst/>
                <a:uLnTx/>
                <a:uFillTx/>
                <a:latin typeface="Times New Roman"/>
                <a:ea typeface="+mn-ea"/>
                <a:cs typeface="+mn-cs"/>
              </a:rPr>
              <a:t>OUR CURRENT UNDERSTANDING OF “ORDINARY” MATTER</a:t>
            </a:r>
            <a:endParaRPr kumimoji="0" lang="en-CA" sz="1800" b="1"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694" y="421580"/>
            <a:ext cx="5715000" cy="5467350"/>
          </a:xfrm>
          <a:prstGeom prst="rect">
            <a:avLst/>
          </a:prstGeom>
          <a:solidFill>
            <a:schemeClr val="bg1"/>
          </a:solidFill>
        </p:spPr>
      </p:pic>
      <p:sp>
        <p:nvSpPr>
          <p:cNvPr id="11" name="TextBox 10"/>
          <p:cNvSpPr txBox="1"/>
          <p:nvPr/>
        </p:nvSpPr>
        <p:spPr>
          <a:xfrm>
            <a:off x="7452360" y="1049154"/>
            <a:ext cx="1583355"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smtClean="0">
                <a:ln>
                  <a:noFill/>
                </a:ln>
                <a:solidFill>
                  <a:srgbClr val="000000"/>
                </a:solidFill>
                <a:effectLst/>
                <a:uLnTx/>
                <a:uFillTx/>
                <a:latin typeface="Times New Roman"/>
                <a:ea typeface="+mn-ea"/>
                <a:cs typeface="+mn-cs"/>
              </a:rPr>
              <a:t>+ GRAVITY</a:t>
            </a:r>
            <a:endParaRPr kumimoji="0" lang="en-CA" sz="18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TextBox 6"/>
          <p:cNvSpPr txBox="1">
            <a:spLocks noChangeArrowheads="1"/>
          </p:cNvSpPr>
          <p:nvPr/>
        </p:nvSpPr>
        <p:spPr bwMode="auto">
          <a:xfrm>
            <a:off x="3730997" y="6091872"/>
            <a:ext cx="3133551" cy="646311"/>
          </a:xfrm>
          <a:prstGeom prst="rect">
            <a:avLst/>
          </a:prstGeom>
          <a:noFill/>
          <a:ln w="19050">
            <a:solidFill>
              <a:schemeClr val="bg1"/>
            </a:solidFill>
            <a:miter lim="800000"/>
            <a:headEnd/>
            <a:tailEnd/>
          </a:ln>
        </p:spPr>
        <p:txBody>
          <a:bodyPr wrap="square" lIns="91418" tIns="45710" rIns="91418" bIns="4571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smtClean="0">
                <a:solidFill>
                  <a:srgbClr val="FFFFFF"/>
                </a:solidFill>
                <a:latin typeface="Arial" charset="0"/>
              </a:rPr>
              <a:t>Three “flavors” of each particle.</a:t>
            </a: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 name="TextBox 7"/>
          <p:cNvSpPr txBox="1">
            <a:spLocks noChangeArrowheads="1"/>
          </p:cNvSpPr>
          <p:nvPr/>
        </p:nvSpPr>
        <p:spPr bwMode="auto">
          <a:xfrm>
            <a:off x="7023400" y="6244272"/>
            <a:ext cx="1907816" cy="369312"/>
          </a:xfrm>
          <a:prstGeom prst="rect">
            <a:avLst/>
          </a:prstGeom>
          <a:noFill/>
          <a:ln w="19050">
            <a:solidFill>
              <a:schemeClr val="bg1"/>
            </a:solidFill>
            <a:miter lim="800000"/>
            <a:headEnd/>
            <a:tailEnd/>
          </a:ln>
        </p:spPr>
        <p:txBody>
          <a:bodyPr wrap="square" lIns="91418" tIns="45710" rIns="91418" bIns="4571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noProof="0" dirty="0" smtClean="0">
                <a:solidFill>
                  <a:srgbClr val="FFFFFF"/>
                </a:solidFill>
                <a:latin typeface="Arial" charset="0"/>
              </a:rPr>
              <a:t>Force Carriers</a:t>
            </a: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4" name="Straight Arrow Connector 3"/>
          <p:cNvCxnSpPr/>
          <p:nvPr/>
        </p:nvCxnSpPr>
        <p:spPr>
          <a:xfrm flipV="1">
            <a:off x="7631502" y="5946475"/>
            <a:ext cx="11502" cy="29779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3040" y="718866"/>
            <a:ext cx="3067675" cy="2862322"/>
          </a:xfrm>
          <a:prstGeom prst="rect">
            <a:avLst/>
          </a:prstGeom>
          <a:noFill/>
          <a:ln w="38100">
            <a:solidFill>
              <a:srgbClr val="FF0000"/>
            </a:solidFill>
          </a:ln>
        </p:spPr>
        <p:txBody>
          <a:bodyPr wrap="square" rtlCol="0">
            <a:spAutoFit/>
          </a:bodyPr>
          <a:lstStyle/>
          <a:p>
            <a:r>
              <a:rPr lang="en-CA" b="1" dirty="0" smtClean="0">
                <a:solidFill>
                  <a:srgbClr val="FF0000"/>
                </a:solidFill>
                <a:latin typeface="Arial Black" panose="020B0A04020102020204" pitchFamily="34" charset="0"/>
              </a:rPr>
              <a:t>ANTI MATTER:</a:t>
            </a:r>
            <a:br>
              <a:rPr lang="en-CA" b="1" dirty="0" smtClean="0">
                <a:solidFill>
                  <a:srgbClr val="FF0000"/>
                </a:solidFill>
                <a:latin typeface="Arial Black" panose="020B0A04020102020204" pitchFamily="34" charset="0"/>
              </a:rPr>
            </a:br>
            <a:r>
              <a:rPr lang="en-CA" b="1" dirty="0" smtClean="0">
                <a:solidFill>
                  <a:srgbClr val="FF0000"/>
                </a:solidFill>
                <a:latin typeface="Arial Black" panose="020B0A04020102020204" pitchFamily="34" charset="0"/>
              </a:rPr>
              <a:t>Every particle has an equivalent anti-particle. If they encounter each other, they annihilate leaving just energy. Example:</a:t>
            </a:r>
          </a:p>
          <a:p>
            <a:r>
              <a:rPr lang="en-CA" b="1" dirty="0" smtClean="0">
                <a:solidFill>
                  <a:srgbClr val="FF0000"/>
                </a:solidFill>
                <a:latin typeface="Arial Black" panose="020B0A04020102020204" pitchFamily="34" charset="0"/>
              </a:rPr>
              <a:t>Positron Emission Tomography (PET) used in medicine.</a:t>
            </a:r>
            <a:endParaRPr lang="en-CA"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648886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858001"/>
          </a:xfrm>
          <a:prstGeom prst="rect">
            <a:avLst/>
          </a:prstGeom>
          <a:solidFill>
            <a:srgbClr val="1133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31152"/>
            <a:ext cx="6985000" cy="4953000"/>
          </a:xfrm>
          <a:prstGeom prst="rect">
            <a:avLst/>
          </a:prstGeom>
          <a:effectLst>
            <a:softEdge rad="12700"/>
          </a:effectLst>
        </p:spPr>
      </p:pic>
      <p:sp>
        <p:nvSpPr>
          <p:cNvPr id="4" name="TextBox 3"/>
          <p:cNvSpPr txBox="1"/>
          <p:nvPr/>
        </p:nvSpPr>
        <p:spPr>
          <a:xfrm>
            <a:off x="611560" y="5517232"/>
            <a:ext cx="7763728" cy="646331"/>
          </a:xfrm>
          <a:prstGeom prst="rect">
            <a:avLst/>
          </a:prstGeom>
          <a:noFill/>
        </p:spPr>
        <p:txBody>
          <a:bodyPr wrap="none" rtlCol="0">
            <a:spAutoFit/>
          </a:bodyPr>
          <a:lstStyle/>
          <a:p>
            <a:pPr fontAlgn="base">
              <a:spcBef>
                <a:spcPct val="0"/>
              </a:spcBef>
              <a:spcAft>
                <a:spcPct val="0"/>
              </a:spcAft>
            </a:pPr>
            <a:r>
              <a:rPr lang="en-CA" b="1" dirty="0">
                <a:solidFill>
                  <a:srgbClr val="FFFFFF"/>
                </a:solidFill>
                <a:latin typeface="Arial" charset="0"/>
              </a:rPr>
              <a:t>T</a:t>
            </a:r>
            <a:r>
              <a:rPr lang="en-CA" b="1" dirty="0" smtClean="0">
                <a:solidFill>
                  <a:srgbClr val="FFFFFF"/>
                </a:solidFill>
                <a:latin typeface="Arial" charset="0"/>
              </a:rPr>
              <a:t>he middle of the sun is so hot that the centers of the atoms (nuclei)</a:t>
            </a:r>
          </a:p>
          <a:p>
            <a:pPr fontAlgn="base">
              <a:spcBef>
                <a:spcPct val="0"/>
              </a:spcBef>
              <a:spcAft>
                <a:spcPct val="0"/>
              </a:spcAft>
            </a:pPr>
            <a:r>
              <a:rPr lang="en-CA" b="1" dirty="0">
                <a:solidFill>
                  <a:srgbClr val="FFFFFF"/>
                </a:solidFill>
                <a:latin typeface="Arial" charset="0"/>
              </a:rPr>
              <a:t>f</a:t>
            </a:r>
            <a:r>
              <a:rPr lang="en-CA" b="1" dirty="0" smtClean="0">
                <a:solidFill>
                  <a:srgbClr val="FFFFFF"/>
                </a:solidFill>
                <a:latin typeface="Arial" charset="0"/>
              </a:rPr>
              <a:t>use together, giving off lots of energy and neutrinos.</a:t>
            </a:r>
            <a:endParaRPr lang="en-CA" b="1" dirty="0">
              <a:solidFill>
                <a:srgbClr val="FFFFFF"/>
              </a:solidFill>
              <a:latin typeface="Arial" charset="0"/>
            </a:endParaRPr>
          </a:p>
        </p:txBody>
      </p:sp>
    </p:spTree>
    <p:extLst>
      <p:ext uri="{BB962C8B-B14F-4D97-AF65-F5344CB8AC3E}">
        <p14:creationId xmlns:p14="http://schemas.microsoft.com/office/powerpoint/2010/main" val="124153838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1335D"/>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98723" name="Text Box 3"/>
          <p:cNvSpPr txBox="1">
            <a:spLocks noChangeArrowheads="1"/>
          </p:cNvSpPr>
          <p:nvPr/>
        </p:nvSpPr>
        <p:spPr bwMode="auto">
          <a:xfrm>
            <a:off x="1216329" y="745731"/>
            <a:ext cx="6658959" cy="584755"/>
          </a:xfrm>
          <a:prstGeom prst="rect">
            <a:avLst/>
          </a:prstGeom>
          <a:noFill/>
          <a:ln w="28575">
            <a:no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10" rIns="91418" bIns="4571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SOLAR FUSION CHAIN (PP Cycle)</a:t>
            </a:r>
          </a:p>
        </p:txBody>
      </p:sp>
      <p:grpSp>
        <p:nvGrpSpPr>
          <p:cNvPr id="2" name="Group 1"/>
          <p:cNvGrpSpPr/>
          <p:nvPr/>
        </p:nvGrpSpPr>
        <p:grpSpPr>
          <a:xfrm>
            <a:off x="801687" y="1802446"/>
            <a:ext cx="6759575" cy="3944937"/>
            <a:chOff x="801687" y="853354"/>
            <a:chExt cx="6759575" cy="3944937"/>
          </a:xfrm>
        </p:grpSpPr>
        <p:graphicFrame>
          <p:nvGraphicFramePr>
            <p:cNvPr id="798722" name="Object 2"/>
            <p:cNvGraphicFramePr>
              <a:graphicFrameLocks noChangeAspect="1"/>
            </p:cNvGraphicFramePr>
            <p:nvPr>
              <p:extLst>
                <p:ext uri="{D42A27DB-BD31-4B8C-83A1-F6EECF244321}">
                  <p14:modId xmlns:p14="http://schemas.microsoft.com/office/powerpoint/2010/main" val="1709438978"/>
                </p:ext>
              </p:extLst>
            </p:nvPr>
          </p:nvGraphicFramePr>
          <p:xfrm>
            <a:off x="801687" y="853354"/>
            <a:ext cx="6759575" cy="3944937"/>
          </p:xfrm>
          <a:graphic>
            <a:graphicData uri="http://schemas.openxmlformats.org/presentationml/2006/ole">
              <mc:AlternateContent xmlns:mc="http://schemas.openxmlformats.org/markup-compatibility/2006">
                <mc:Choice xmlns:v="urn:schemas-microsoft-com:vml" Requires="v">
                  <p:oleObj spid="_x0000_s4201" name="Picture" r:id="rId4" imgW="5245560" imgH="3061440" progId="Word.Picture.8">
                    <p:embed/>
                  </p:oleObj>
                </mc:Choice>
                <mc:Fallback>
                  <p:oleObj name="Picture" r:id="rId4" imgW="5245560" imgH="3061440" progId="Word.Picture.8">
                    <p:embed/>
                    <p:pic>
                      <p:nvPicPr>
                        <p:cNvPr id="7987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87" y="853354"/>
                          <a:ext cx="6759575" cy="39449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24" name="Rectangle 4"/>
            <p:cNvSpPr>
              <a:spLocks noChangeArrowheads="1"/>
            </p:cNvSpPr>
            <p:nvPr/>
          </p:nvSpPr>
          <p:spPr bwMode="auto">
            <a:xfrm>
              <a:off x="2857500" y="1019175"/>
              <a:ext cx="323850"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30000" noProof="0" smtClean="0">
                <a:ln>
                  <a:noFill/>
                </a:ln>
                <a:solidFill>
                  <a:srgbClr val="FFFF00"/>
                </a:solidFill>
                <a:effectLst/>
                <a:uLnTx/>
                <a:uFillTx/>
                <a:latin typeface="Arial" panose="020B0604020202020204" pitchFamily="34" charset="0"/>
                <a:ea typeface="+mn-ea"/>
                <a:cs typeface="+mn-cs"/>
              </a:endParaRPr>
            </a:p>
          </p:txBody>
        </p:sp>
        <p:sp>
          <p:nvSpPr>
            <p:cNvPr id="798725" name="Rectangle 5"/>
            <p:cNvSpPr>
              <a:spLocks noChangeArrowheads="1"/>
            </p:cNvSpPr>
            <p:nvPr/>
          </p:nvSpPr>
          <p:spPr bwMode="auto">
            <a:xfrm>
              <a:off x="5943600" y="1062038"/>
              <a:ext cx="342900"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30000" noProof="0" smtClean="0">
                <a:ln>
                  <a:noFill/>
                </a:ln>
                <a:solidFill>
                  <a:srgbClr val="FFFF00"/>
                </a:solidFill>
                <a:effectLst/>
                <a:uLnTx/>
                <a:uFillTx/>
                <a:latin typeface="Arial" panose="020B0604020202020204" pitchFamily="34" charset="0"/>
                <a:ea typeface="+mn-ea"/>
                <a:cs typeface="+mn-cs"/>
              </a:endParaRPr>
            </a:p>
          </p:txBody>
        </p:sp>
        <p:sp>
          <p:nvSpPr>
            <p:cNvPr id="798726" name="Rectangle 6"/>
            <p:cNvSpPr>
              <a:spLocks noChangeArrowheads="1"/>
            </p:cNvSpPr>
            <p:nvPr/>
          </p:nvSpPr>
          <p:spPr bwMode="auto">
            <a:xfrm>
              <a:off x="3838575" y="3581400"/>
              <a:ext cx="342900" cy="3238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30000" noProof="0" smtClean="0">
                <a:ln>
                  <a:noFill/>
                </a:ln>
                <a:solidFill>
                  <a:srgbClr val="FFFF00"/>
                </a:solidFill>
                <a:effectLst/>
                <a:uLnTx/>
                <a:uFillTx/>
                <a:latin typeface="Arial" panose="020B0604020202020204" pitchFamily="34" charset="0"/>
                <a:ea typeface="+mn-ea"/>
                <a:cs typeface="+mn-cs"/>
              </a:endParaRPr>
            </a:p>
          </p:txBody>
        </p:sp>
        <p:sp>
          <p:nvSpPr>
            <p:cNvPr id="798727" name="Rectangle 7"/>
            <p:cNvSpPr>
              <a:spLocks noChangeArrowheads="1"/>
            </p:cNvSpPr>
            <p:nvPr/>
          </p:nvSpPr>
          <p:spPr bwMode="auto">
            <a:xfrm>
              <a:off x="6567488" y="3038475"/>
              <a:ext cx="304800" cy="3238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30000" noProof="0" smtClean="0">
                <a:ln>
                  <a:noFill/>
                </a:ln>
                <a:solidFill>
                  <a:srgbClr val="FFFF00"/>
                </a:solidFill>
                <a:effectLst/>
                <a:uLnTx/>
                <a:uFillTx/>
                <a:latin typeface="Arial" panose="020B0604020202020204" pitchFamily="34" charset="0"/>
                <a:ea typeface="+mn-ea"/>
                <a:cs typeface="+mn-cs"/>
              </a:endParaRPr>
            </a:p>
          </p:txBody>
        </p:sp>
        <p:sp>
          <p:nvSpPr>
            <p:cNvPr id="798728" name="Rectangle 8"/>
            <p:cNvSpPr>
              <a:spLocks noChangeArrowheads="1"/>
            </p:cNvSpPr>
            <p:nvPr/>
          </p:nvSpPr>
          <p:spPr bwMode="auto">
            <a:xfrm>
              <a:off x="6824663" y="4405313"/>
              <a:ext cx="304800" cy="3238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30000" noProof="0" smtClean="0">
                <a:ln>
                  <a:noFill/>
                </a:ln>
                <a:solidFill>
                  <a:srgbClr val="FFFF00"/>
                </a:solidFill>
                <a:effectLst/>
                <a:uLnTx/>
                <a:uFillTx/>
                <a:latin typeface="Arial" panose="020B0604020202020204" pitchFamily="34" charset="0"/>
                <a:ea typeface="+mn-ea"/>
                <a:cs typeface="+mn-cs"/>
              </a:endParaRPr>
            </a:p>
          </p:txBody>
        </p:sp>
      </p:grpSp>
      <p:sp>
        <p:nvSpPr>
          <p:cNvPr id="3" name="TextBox 2"/>
          <p:cNvSpPr txBox="1"/>
          <p:nvPr/>
        </p:nvSpPr>
        <p:spPr>
          <a:xfrm>
            <a:off x="345495" y="6109854"/>
            <a:ext cx="8033630" cy="369332"/>
          </a:xfrm>
          <a:prstGeom prst="rect">
            <a:avLst/>
          </a:prstGeom>
          <a:noFill/>
          <a:ln>
            <a:solidFill>
              <a:schemeClr val="tx1"/>
            </a:solidFill>
          </a:ln>
        </p:spPr>
        <p:txBody>
          <a:bodyPr wrap="square" rtlCol="0">
            <a:spAutoFit/>
          </a:bodyPr>
          <a:lstStyle/>
          <a:p>
            <a:r>
              <a:rPr lang="en-CA" dirty="0" smtClean="0"/>
              <a:t>Studied with enormous neutrino detectors deep underground</a:t>
            </a:r>
            <a:endParaRPr lang="en-CA" dirty="0"/>
          </a:p>
        </p:txBody>
      </p:sp>
      <p:cxnSp>
        <p:nvCxnSpPr>
          <p:cNvPr id="5" name="Straight Arrow Connector 4"/>
          <p:cNvCxnSpPr/>
          <p:nvPr/>
        </p:nvCxnSpPr>
        <p:spPr bwMode="auto">
          <a:xfrm flipV="1">
            <a:off x="3968465" y="4753393"/>
            <a:ext cx="0" cy="1346071"/>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V="1">
            <a:off x="6691530" y="4271511"/>
            <a:ext cx="8319" cy="1830828"/>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V="1">
            <a:off x="6106731" y="2398143"/>
            <a:ext cx="8319" cy="3701321"/>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flipV="1">
            <a:off x="2981108" y="2349258"/>
            <a:ext cx="8319" cy="3701321"/>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40282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Zesty">
  <a:themeElements>
    <a:clrScheme name="">
      <a:dk1>
        <a:srgbClr val="000099"/>
      </a:dk1>
      <a:lt1>
        <a:srgbClr val="FFFF00"/>
      </a:lt1>
      <a:dk2>
        <a:srgbClr val="FFCC00"/>
      </a:dk2>
      <a:lt2>
        <a:srgbClr val="66FFFF"/>
      </a:lt2>
      <a:accent1>
        <a:srgbClr val="FF6600"/>
      </a:accent1>
      <a:accent2>
        <a:srgbClr val="FF33CC"/>
      </a:accent2>
      <a:accent3>
        <a:srgbClr val="FFE2AA"/>
      </a:accent3>
      <a:accent4>
        <a:srgbClr val="DADA00"/>
      </a:accent4>
      <a:accent5>
        <a:srgbClr val="FFB8AA"/>
      </a:accent5>
      <a:accent6>
        <a:srgbClr val="E72DB9"/>
      </a:accent6>
      <a:hlink>
        <a:srgbClr val="00FFFF"/>
      </a:hlink>
      <a:folHlink>
        <a:srgbClr val="CCCC00"/>
      </a:folHlink>
    </a:clrScheme>
    <a:fontScheme name="3_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3_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3_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3_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3_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3_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3_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3_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Default Design">
  <a:themeElements>
    <a:clrScheme name="9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kmh_1">
  <a:themeElements>
    <a:clrScheme name="1_kmh_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kmh_1">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kmh_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kmh_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kmh_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kmh_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kmh_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kmh_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kmh_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Zesty">
  <a:themeElements>
    <a:clrScheme name="">
      <a:dk1>
        <a:srgbClr val="000099"/>
      </a:dk1>
      <a:lt1>
        <a:srgbClr val="FFFF00"/>
      </a:lt1>
      <a:dk2>
        <a:srgbClr val="FFCC00"/>
      </a:dk2>
      <a:lt2>
        <a:srgbClr val="66FFFF"/>
      </a:lt2>
      <a:accent1>
        <a:srgbClr val="FF6600"/>
      </a:accent1>
      <a:accent2>
        <a:srgbClr val="FF33CC"/>
      </a:accent2>
      <a:accent3>
        <a:srgbClr val="FFE2AA"/>
      </a:accent3>
      <a:accent4>
        <a:srgbClr val="DADA00"/>
      </a:accent4>
      <a:accent5>
        <a:srgbClr val="FFB8AA"/>
      </a:accent5>
      <a:accent6>
        <a:srgbClr val="E72DB9"/>
      </a:accent6>
      <a:hlink>
        <a:srgbClr val="00FFFF"/>
      </a:hlink>
      <a:folHlink>
        <a:srgbClr val="CCCC00"/>
      </a:folHlink>
    </a:clrScheme>
    <a:fontScheme name="2_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3000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30000" smtClean="0">
            <a:ln>
              <a:noFill/>
            </a:ln>
            <a:solidFill>
              <a:schemeClr val="tx1"/>
            </a:solidFill>
            <a:effectLst/>
            <a:latin typeface="Arial" panose="020B0604020202020204" pitchFamily="34" charset="0"/>
          </a:defRPr>
        </a:defPPr>
      </a:lstStyle>
    </a:lnDef>
  </a:objectDefaults>
  <a:extraClrSchemeLst>
    <a:extraClrScheme>
      <a:clrScheme name="2_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2_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2_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2_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2_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2_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2_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2_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kmh_1">
  <a:themeElements>
    <a:clrScheme name="2_kmh_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kmh_1">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chemeClr val="bg2"/>
            </a:solidFill>
            <a:effectLst/>
            <a:latin typeface="Arial" charset="0"/>
          </a:defRPr>
        </a:defPPr>
      </a:lstStyle>
    </a:lnDef>
  </a:objectDefaults>
  <a:extraClrSchemeLst>
    <a:extraClrScheme>
      <a:clrScheme name="2_kmh_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kmh_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kmh_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kmh_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kmh_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kmh_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kmh_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99"/>
    </a:dk1>
    <a:lt1>
      <a:srgbClr val="FFFF00"/>
    </a:lt1>
    <a:dk2>
      <a:srgbClr val="0033CC"/>
    </a:dk2>
    <a:lt2>
      <a:srgbClr val="66FFFF"/>
    </a:lt2>
    <a:accent1>
      <a:srgbClr val="FF6600"/>
    </a:accent1>
    <a:accent2>
      <a:srgbClr val="FF33CC"/>
    </a:accent2>
    <a:accent3>
      <a:srgbClr val="AAADE2"/>
    </a:accent3>
    <a:accent4>
      <a:srgbClr val="DADA00"/>
    </a:accent4>
    <a:accent5>
      <a:srgbClr val="FFB8AA"/>
    </a:accent5>
    <a:accent6>
      <a:srgbClr val="E72DB9"/>
    </a:accent6>
    <a:hlink>
      <a:srgbClr val="00FFFF"/>
    </a:hlink>
    <a:folHlink>
      <a:srgbClr val="CCCC00"/>
    </a:folHlink>
  </a:clrScheme>
</a:themeOverride>
</file>

<file path=ppt/theme/themeOverride2.xml><?xml version="1.0" encoding="utf-8"?>
<a:themeOverride xmlns:a="http://schemas.openxmlformats.org/drawingml/2006/main">
  <a:clrScheme name="">
    <a:dk1>
      <a:srgbClr val="000099"/>
    </a:dk1>
    <a:lt1>
      <a:srgbClr val="FFFF00"/>
    </a:lt1>
    <a:dk2>
      <a:srgbClr val="0033CC"/>
    </a:dk2>
    <a:lt2>
      <a:srgbClr val="66FFFF"/>
    </a:lt2>
    <a:accent1>
      <a:srgbClr val="FF6600"/>
    </a:accent1>
    <a:accent2>
      <a:srgbClr val="FF33CC"/>
    </a:accent2>
    <a:accent3>
      <a:srgbClr val="AAADE2"/>
    </a:accent3>
    <a:accent4>
      <a:srgbClr val="DADA00"/>
    </a:accent4>
    <a:accent5>
      <a:srgbClr val="FFB8AA"/>
    </a:accent5>
    <a:accent6>
      <a:srgbClr val="E72DB9"/>
    </a:accent6>
    <a:hlink>
      <a:srgbClr val="00FFFF"/>
    </a:hlink>
    <a:folHlink>
      <a:srgbClr val="CC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6283</TotalTime>
  <Words>2002</Words>
  <Application>Microsoft Office PowerPoint</Application>
  <PresentationFormat>On-screen Show (4:3)</PresentationFormat>
  <Paragraphs>201</Paragraphs>
  <Slides>37</Slides>
  <Notes>15</Notes>
  <HiddenSlides>0</HiddenSlides>
  <MMClips>2</MMClips>
  <ScaleCrop>false</ScaleCrop>
  <HeadingPairs>
    <vt:vector size="8" baseType="variant">
      <vt:variant>
        <vt:lpstr>Fonts Used</vt:lpstr>
      </vt:variant>
      <vt:variant>
        <vt:i4>7</vt:i4>
      </vt:variant>
      <vt:variant>
        <vt:lpstr>Theme</vt:lpstr>
      </vt:variant>
      <vt:variant>
        <vt:i4>9</vt:i4>
      </vt:variant>
      <vt:variant>
        <vt:lpstr>Embedded OLE Servers</vt:lpstr>
      </vt:variant>
      <vt:variant>
        <vt:i4>1</vt:i4>
      </vt:variant>
      <vt:variant>
        <vt:lpstr>Slide Titles</vt:lpstr>
      </vt:variant>
      <vt:variant>
        <vt:i4>37</vt:i4>
      </vt:variant>
    </vt:vector>
  </HeadingPairs>
  <TitlesOfParts>
    <vt:vector size="54" baseType="lpstr">
      <vt:lpstr>Arial</vt:lpstr>
      <vt:lpstr>Arial Black</vt:lpstr>
      <vt:lpstr>Calibri</vt:lpstr>
      <vt:lpstr>Helvetica</vt:lpstr>
      <vt:lpstr>Symbol</vt:lpstr>
      <vt:lpstr>Times New Roman</vt:lpstr>
      <vt:lpstr>Wingdings</vt:lpstr>
      <vt:lpstr>3_Zesty</vt:lpstr>
      <vt:lpstr>1_Default Design</vt:lpstr>
      <vt:lpstr>18_Default Design</vt:lpstr>
      <vt:lpstr>1_Office Theme</vt:lpstr>
      <vt:lpstr>2_Default Design</vt:lpstr>
      <vt:lpstr>6_kmh_1</vt:lpstr>
      <vt:lpstr>6_Zesty</vt:lpstr>
      <vt:lpstr>4_kmh_1</vt:lpstr>
      <vt:lpstr>6_Default Design</vt:lpstr>
      <vt:lpstr>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 McDonald</dc:creator>
  <cp:lastModifiedBy>Art McDonald</cp:lastModifiedBy>
  <cp:revision>272</cp:revision>
  <dcterms:created xsi:type="dcterms:W3CDTF">2016-03-04T19:42:00Z</dcterms:created>
  <dcterms:modified xsi:type="dcterms:W3CDTF">2018-06-05T15:04:55Z</dcterms:modified>
</cp:coreProperties>
</file>