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4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18" r:id="rId3"/>
    <p:sldId id="319" r:id="rId4"/>
    <p:sldId id="386" r:id="rId5"/>
    <p:sldId id="387" r:id="rId6"/>
    <p:sldId id="369" r:id="rId7"/>
    <p:sldId id="368" r:id="rId8"/>
    <p:sldId id="388" r:id="rId9"/>
    <p:sldId id="389" r:id="rId10"/>
    <p:sldId id="324" r:id="rId11"/>
    <p:sldId id="390" r:id="rId12"/>
    <p:sldId id="391" r:id="rId13"/>
    <p:sldId id="392" r:id="rId14"/>
    <p:sldId id="360" r:id="rId15"/>
    <p:sldId id="393" r:id="rId16"/>
    <p:sldId id="349" r:id="rId17"/>
    <p:sldId id="350" r:id="rId18"/>
    <p:sldId id="351" r:id="rId19"/>
    <p:sldId id="361" r:id="rId20"/>
    <p:sldId id="362" r:id="rId21"/>
    <p:sldId id="394" r:id="rId22"/>
    <p:sldId id="395" r:id="rId23"/>
    <p:sldId id="396" r:id="rId24"/>
    <p:sldId id="374" r:id="rId25"/>
    <p:sldId id="375" r:id="rId26"/>
    <p:sldId id="378" r:id="rId27"/>
    <p:sldId id="377" r:id="rId28"/>
    <p:sldId id="346" r:id="rId29"/>
    <p:sldId id="336" r:id="rId30"/>
    <p:sldId id="352" r:id="rId31"/>
    <p:sldId id="381" r:id="rId32"/>
    <p:sldId id="403" r:id="rId33"/>
    <p:sldId id="382" r:id="rId34"/>
    <p:sldId id="397" r:id="rId35"/>
    <p:sldId id="340" r:id="rId36"/>
    <p:sldId id="342" r:id="rId37"/>
    <p:sldId id="399" r:id="rId38"/>
    <p:sldId id="398" r:id="rId39"/>
    <p:sldId id="400" r:id="rId40"/>
    <p:sldId id="401" r:id="rId41"/>
    <p:sldId id="402" r:id="rId42"/>
    <p:sldId id="40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6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4:50.208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E58EF16-0560-4459-9C35-DB988F5F5EAD}" emma:medium="tactile" emma:mode="ink">
          <msink:context xmlns:msink="http://schemas.microsoft.com/ink/2010/main" type="writingRegion" rotatedBoundingBox="3131,10856 4563,13158 3058,14094 1627,11792"/>
        </emma:interpretation>
      </emma:emma>
    </inkml:annotationXML>
    <inkml:traceGroup>
      <inkml:annotationXML>
        <emma:emma xmlns:emma="http://www.w3.org/2003/04/emma" version="1.0">
          <emma:interpretation id="{444DB2F0-6C0E-4F47-A830-12A4FFC41AEE}" emma:medium="tactile" emma:mode="ink">
            <msink:context xmlns:msink="http://schemas.microsoft.com/ink/2010/main" type="paragraph" rotatedBoundingBox="3131,10856 4563,13158 3058,14094 1627,11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AB2B1B-DC96-46BE-A0F8-439303086D02}" emma:medium="tactile" emma:mode="ink">
              <msink:context xmlns:msink="http://schemas.microsoft.com/ink/2010/main" type="line" rotatedBoundingBox="3131,10856 4563,13158 3058,14094 1627,11792"/>
            </emma:interpretation>
          </emma:emma>
        </inkml:annotationXML>
        <inkml:traceGroup>
          <inkml:annotationXML>
            <emma:emma xmlns:emma="http://www.w3.org/2003/04/emma" version="1.0">
              <emma:interpretation id="{7C097E66-BA87-4B92-BCCE-82C486303394}" emma:medium="tactile" emma:mode="ink">
                <msink:context xmlns:msink="http://schemas.microsoft.com/ink/2010/main" type="inkWord" rotatedBoundingBox="3131,10856 4563,13158 3058,14094 1627,11792">
                  <msink:destinationLink direction="with" ref="{709D7A27-4465-46A1-9E72-ABEA2AA050EB}"/>
                  <msink:destinationLink direction="with" ref="{6CA75FCD-FFF6-4F5C-B49D-087C52B11DB4}"/>
                  <msink:destinationLink direction="with" ref="{B14E2AC9-BB2C-47CC-B912-BB7E81F9C777}"/>
                  <msink:destinationLink direction="with" ref="{73998BAA-C48E-4DAB-A7A7-2E5E1FF8D0F4}"/>
                </msink:context>
              </emma:interpretation>
              <emma:one-of disjunction-type="recognition" id="oneOf0">
                <emma:interpretation id="interp0" emma:lang="en-GB" emma:confidence="0">
                  <emma:literal>Assort</emma:literal>
                </emma:interpretation>
                <emma:interpretation id="interp1" emma:lang="en-GB" emma:confidence="0">
                  <emma:literal>Assorts</emma:literal>
                </emma:interpretation>
                <emma:interpretation id="interp2" emma:lang="en-GB" emma:confidence="0">
                  <emma:literal>Asst</emma:literal>
                </emma:interpretation>
                <emma:interpretation id="interp3" emma:lang="en-GB" emma:confidence="0">
                  <emma:literal>Assort.</emma:literal>
                </emma:interpretation>
                <emma:interpretation id="interp4" emma:lang="en-GB" emma:confidence="0">
                  <emma:literal>Assns</emma:literal>
                </emma:interpretation>
              </emma:one-of>
            </emma:emma>
          </inkml:annotationXML>
          <inkml:trace contextRef="#ctx0" brushRef="#br0">-1054-1461 645,'12'52'5031,"-12"-8"387,-5 6-645,-9 8-2451,10 23-645,-12-5-903,7 5 0,-8-4-258,4-9-258,-2-15-129,5-12 129,-1-22 0,11-19 0,0 0 0,-4-18 0,4-23-129,0-8 129,1-19 0,6-12-258,-2-15 129,1-8-129,-1-9 258,3 6-129,1 5 129,4 15-129,1 13 129,0 27 0,10 24-258,5 24 129,1 36-129,1 22-129,2 21 0,7 18 129,3 17-129,2 6 0,6 4 129,-5-9-129,1-9 0,-6-18-258,2-13-258,-15-32-387,7-12-516,-35-33-645,28-18-387,-35-33-129,7 6 129,-21-26 774,3 11 903,-9-4 1290,-7 1 516,6 23 1161,-17-6 387,20 30 258,-24-6-387,16 25-516,-19-3-516,11 19-387,-8-3-387,3 8-129,0-5 0,0-4-516,11-3-258,-1-12-516,36 0-1419,-33-5-2064,33-12-1032,2-5-258,12-4 130</inkml:trace>
          <inkml:trace contextRef="#ctx0" brushRef="#br0" timeOffset="466.0261">-136-1356 3870,'11'-20'5547,"-21"5"-258,-7 15-387,-9 0-3354,12 15-387,-17 3-645,6 13 0,-7 8-258,4 6-129,2 9 0,3 2-129,3 5 0,7-5 129,2-2-129,5-6 0,3-6-129,2-12 129,1-9-129,0-21 0,0 0 0,6-17-129,4-7 129,3-8-129,5 3 129,0 4 0,5 11 0,0 10 0,1 10 129,-3 20 0,-3 16 0,-3 7-129,-2 2 258,-5-1-258,-2-7 129,-5-8-258,1-8-387,-2-27-1419,0 0-2838,6-11-258,0-16-387</inkml:trace>
          <inkml:trace contextRef="#ctx0" brushRef="#br0" timeOffset="886.0489">57-1133 1806,'3'63'4515,"-3"-32"258,1 1-2064,8 13-1032,-9-20-516,7 10-129,-7-18 0,3 5-258,-3-22 129,0 0-258,0 0 0,0-27 0,-4-11-129,-3-1-129,-2-8-129,4 5 0,-2-3 0,7 6-129,1 10 0,19 11-129,13 18 0,13 9 0,13 15 0,6 6 0,1 1 0,1 5 129,-7-10 129,-6-12-129,-16-14 0,-10-25 0,-16-17-129,-12-12-258,0 2-903,-24-12-3870,7 2-387,-3 7-258,11 16-258</inkml:trace>
          <inkml:trace contextRef="#ctx0" brushRef="#br0" timeOffset="-1181.6644">252 123 1419,'71'50'4128,"-37"-5"129,-10 1-2580,-13-4-258,-2 12-387,-9-11-129,-4 5 258,-16-14 129,6 5-129,-19-21 0,10 4-129,-16-19-129,4 2-129,-10-10-258,7-10-129,-5-17-129,5-7 0,9-10-258,8-6 258,8-5-258,10-1 129,7-1-129,21 8 129,11 13-129,9 14 0,-2 20 0,4 14 0,-2 26 0,-4 18 0,-12 17 0,-11 7 0,-10 2 0,-8-6 129,-6-8 129,-14-17-129,-8-21 0,-5-15-129,-3-20 258,-2-21-129,3-18-129,8-14 129,6-7-129,7-8 129,12 0-258,11 3 129,20 10-129,7 18 0,6 22 0,3 22 129,4 14-129,-7 27 0,-3 23 129,-15 13 0,-11 6 0,-12 4 0,-1-10 0,-18-8 129,-12-18 0,-4-14 0,-6-23-129,-1-11 129,0-27-129,8-11 129,8-13-258,8-6 129,10-2-129,9-1 0,23 10-129,8 8 129,8 20-129,0 11 0,5 11 0,-4 21 129,2 19 0,-19 9 0,-9 6 129,-13 1 0,-3-4 129,-15-1 0,-13-16 129,-5-9-258,-12-20 129,6-7 0,-1-25-129,10-13 0,6-13-129,9-2 0,13-3-129,2 4 129,13 7-129,7 11 129,3 22 0,3 13 0,-4 11 0,-6 19 129,-5 9 0,-7 4 0,-4 0-258,-14-17-1419,1-3-3096,13-23-516,-25 0-258,22-22 259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09.989"/>
    </inkml:context>
    <inkml:brush xml:id="br0">
      <inkml:brushProperty name="width" value="0.06667" units="cm"/>
      <inkml:brushProperty name="height" value="0.06667" units="cm"/>
      <inkml:brushProperty name="color" value="#006600"/>
      <inkml:brushProperty name="fitToCurve" value="1"/>
    </inkml:brush>
  </inkml:definitions>
  <inkml:traceGroup>
    <inkml:annotationXML>
      <emma:emma xmlns:emma="http://www.w3.org/2003/04/emma" version="1.0">
        <emma:interpretation id="{1B98EAB1-E456-4F18-AB5A-590429F81F48}" emma:medium="tactile" emma:mode="ink">
          <msink:context xmlns:msink="http://schemas.microsoft.com/ink/2010/main" type="writingRegion" rotatedBoundingBox="1240,2082 12972,1530 13206,6505 1474,7057"/>
        </emma:interpretation>
      </emma:emma>
    </inkml:annotationXML>
    <inkml:traceGroup>
      <inkml:annotationXML>
        <emma:emma xmlns:emma="http://www.w3.org/2003/04/emma" version="1.0">
          <emma:interpretation id="{DB8CC7B3-6CCB-4EED-90C9-CEAC243C873B}" emma:medium="tactile" emma:mode="ink">
            <msink:context xmlns:msink="http://schemas.microsoft.com/ink/2010/main" type="paragraph" rotatedBoundingBox="1317,1956 5207,2241 5127,3331 1237,3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DD4CBA-D844-4876-A9EB-B39F3E0F0334}" emma:medium="tactile" emma:mode="ink">
              <msink:context xmlns:msink="http://schemas.microsoft.com/ink/2010/main" type="line" rotatedBoundingBox="1317,1956 5207,2241 5127,3331 1237,3046"/>
            </emma:interpretation>
          </emma:emma>
        </inkml:annotationXML>
        <inkml:traceGroup>
          <inkml:annotationXML>
            <emma:emma xmlns:emma="http://www.w3.org/2003/04/emma" version="1.0">
              <emma:interpretation id="{B462F2FE-F291-4A08-837E-ADFDE7183749}" emma:medium="tactile" emma:mode="ink">
                <msink:context xmlns:msink="http://schemas.microsoft.com/ink/2010/main" type="inkWord" rotatedBoundingBox="1317,1956 5207,2241 5127,3331 1237,3046"/>
              </emma:interpretation>
              <emma:one-of disjunction-type="recognition" id="oneOf0">
                <emma:interpretation id="interp0" emma:lang="en-GB" emma:confidence="0">
                  <emma:literal>external</emma:literal>
                </emma:interpretation>
                <emma:interpretation id="interp1" emma:lang="en-GB" emma:confidence="0">
                  <emma:literal>extern al</emma:literal>
                </emma:interpretation>
                <emma:interpretation id="interp2" emma:lang="en-GB" emma:confidence="0">
                  <emma:literal>eastern al</emma:literal>
                </emma:interpretation>
                <emma:interpretation id="interp3" emma:lang="en-GB" emma:confidence="0">
                  <emma:literal>eternal</emma:literal>
                </emma:interpretation>
                <emma:interpretation id="interp4" emma:lang="en-GB" emma:confidence="0">
                  <emma:literal>externs al</emma:literal>
                </emma:interpretation>
              </emma:one-of>
            </emma:emma>
          </inkml:annotationXML>
          <inkml:trace contextRef="#ctx0" brushRef="#br0">54 244 1032,'-24'31'3612,"24"-12"129,0-19-1677,-21 9-516,21-9-129,0 0 0,0 0 258,0 0 0,0 0 0,-8-8 0,8 8 0,0 0-516,0 0-129,0 0-258,0 0-129,0 0 0,8-5 0,-8 5-129,20 0-129,-3 0 0,7 0-129,4 0 0,9 1-129,4-1-129,5 0 0,7-8 0,-3-13-129,1-4 129,-6-9-129,-7 0 0,-12-8 129,-7 0-129,-15 2 129,-8 12 0,-28 11 0,-14 15 0,-11 9 0,-9 21 129,-4 15-129,1 14 129,5 17 0,11 8-129,22 3 0,23 5-258,10-7 129,35-4-387,14-29-387,35 6-1935,8-42-2580,18-14-129,2-35-387,6-17 0</inkml:trace>
          <inkml:trace contextRef="#ctx0" brushRef="#br0" timeOffset="160.0003">827 98 7740,'-142'87'5805,"77"-21"-129,3 5-516,14 20-2322,1-20-1935,15-3-645,15-3-1032,1-31-3741,16-11-774,0-23-258,25-10-387</inkml:trace>
          <inkml:trace contextRef="#ctx0" brushRef="#br0" timeOffset="320.0004">540 175 9933,'39'54'5547,"-14"2"-516,3 10 0,12 11-4386,-6-1-903,-5-19-1677,6 4-2967,0-17-258,-1-18-387,-9-14-387</inkml:trace>
          <inkml:trace contextRef="#ctx0" brushRef="#br0" timeOffset="770.0009">1310 294 7740,'-142'-22'5547,"55"22"-129,2 13-516,-8-7-2967,26 14-1419,10 6-1935,16-14-3612,24 4-129,17-16-258,30 19-516</inkml:trace>
          <inkml:trace contextRef="#ctx0" brushRef="#br0" timeOffset="620.0009">1062-292 5160,'15'105'5676,"-21"-41"-387,-8 10-258,-15-11-2580,12 25-774,-13-15-903,11 9-129,-1-4-258,8 0-129,11-4-258,1-12-258,15 9-1419,3-20-3354,21-18-129,1-17-516,10-16-258</inkml:trace>
          <inkml:trace contextRef="#ctx0" brushRef="#br0" timeOffset="1210.0017">1202 410 8643,'69'13'5934,"-69"-13"-516,23 19 0,-23-19-3483,16 17-774,-16-17-645,29 26-129,-6-13-129,7-2-129,3-3 0,2-8-258,4-4 0,-8-14-129,1-10 129,-9-6-129,-7-3 129,-10 1-129,-4-1 129,-2 8 0,-14 7 0,-6 8 129,-1 13 0,-1 7 0,1 16-129,3 7 129,9 13-129,4 2 0,5 3 0,16 1 0,9-5-129,7-5 129,5-11 0,2-12 129,0-13 0,-4-5 129,-8-23 129,-3-11 0,-11-17 129,-6-7 0,-7-16 129,0 0-129,-6-2 129,6 4-129,2 9-129,15 9-387,9 19-129,6 8-645,28 28-4386,-10 2 0,11 22-645,-8 5-387</inkml:trace>
          <inkml:trace contextRef="#ctx0" brushRef="#br0" timeOffset="1704.009">2193 416 4644,'0'23'5547,"-1"5"-258,-8 6-258,-6-7-2322,15 22-903,-17-16-774,16 4-258,-10-13-258,11-5 0,0-19-129,0 0-129,5-21 0,7-11-129,3-11 0,3-4 0,3-6-129,2 3 0,1 8 0,-3 8 0,1 20-129,1 11 0,-9 19 0,0 17 129,-5 11-129,3 5 0,1 1 0,0-1 0,7 0-129,0-19-516,14 7-645,-11-30-3225,18-2-516,-1-6-387,5-14-258</inkml:trace>
          <inkml:trace contextRef="#ctx0" brushRef="#br0" timeOffset="2245.0403">2820 445 6321,'10'-63'5805,"-17"48"-516,-14 10-129,6 20-2322,-26-4-1677,16 19-387,-9-1-258,7 13-258,3-2-129,14 6 129,6-4-258,5-2 0,19-3-129,5-7 129,7-12-129,1-8 0,3-10 0,-2-13 0,-2-16 0,-6-10 0,-6-4 129,-5-3-129,-6 2 258,-2 7-129,-5 9 0,-2 28 129,0 0 0,0 0 0,0 32 0,0 5 0,4 10-129,9 4 129,10-3-129,5-3 0,6-11-129,3-11 0,8-14-129,-2-13-129,5-18-387,-9-32-258,18-3-1032,-23-39-129,19 12 516,-19-21 774,5 12 516,-9 6 129,-5 10 774,0 30 387,-25 10 903,0 37 387,-10 26-258,-3 30-774,-14 7-387,7 22-258,-1 0 0,13 13-258,8-11 0,10-6-258,23-10-129,13-17-258,20-6-645,-8-28-4128,24-15-129,-6-13-516,3-15-387</inkml:trace>
        </inkml:traceGroup>
      </inkml:traceGroup>
    </inkml:traceGroup>
    <inkml:traceGroup>
      <inkml:annotationXML>
        <emma:emma xmlns:emma="http://www.w3.org/2003/04/emma" version="1.0">
          <emma:interpretation id="{0C101BF0-EB56-4557-990E-8AFED5402CAE}" emma:medium="tactile" emma:mode="ink">
            <msink:context xmlns:msink="http://schemas.microsoft.com/ink/2010/main" type="paragraph" rotatedBoundingBox="1650,2961 13014,2427 13136,5016 1772,5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BE9413-DAD3-46FE-A4DC-2AB4D716D799}" emma:medium="tactile" emma:mode="ink">
              <msink:context xmlns:msink="http://schemas.microsoft.com/ink/2010/main" type="line" rotatedBoundingBox="1650,2961 13014,2427 13136,5016 1772,5551"/>
            </emma:interpretation>
          </emma:emma>
        </inkml:annotationXML>
        <inkml:traceGroup>
          <inkml:annotationXML>
            <emma:emma xmlns:emma="http://www.w3.org/2003/04/emma" version="1.0">
              <emma:interpretation id="{2F480532-5951-4FA1-9A80-CA5EC0099B51}" emma:medium="tactile" emma:mode="ink">
                <msink:context xmlns:msink="http://schemas.microsoft.com/ink/2010/main" type="inkWord" rotatedBoundingBox="1674,3485 5296,3314 5343,4306 1721,4477"/>
              </emma:interpretation>
              <emma:one-of disjunction-type="recognition" id="oneOf1">
                <emma:interpretation id="interp5" emma:lang="en-GB" emma:confidence="0">
                  <emma:literal>medicine</emma:literal>
                </emma:interpretation>
                <emma:interpretation id="interp6" emma:lang="en-GB" emma:confidence="0">
                  <emma:literal>medium</emma:literal>
                </emma:interpretation>
                <emma:interpretation id="interp7" emma:lang="en-GB" emma:confidence="0">
                  <emma:literal>median</emma:literal>
                </emma:interpretation>
                <emma:interpretation id="interp8" emma:lang="en-GB" emma:confidence="0">
                  <emma:literal>media</emma:literal>
                </emma:interpretation>
                <emma:interpretation id="interp9" emma:lang="en-GB" emma:confidence="0">
                  <emma:literal>medina</emma:literal>
                </emma:interpretation>
              </emma:one-of>
            </emma:emma>
          </inkml:annotationXML>
          <inkml:trace contextRef="#ctx0" brushRef="#br0" timeOffset="3339.1012">452 1468 3354,'17'-29'5676,"-17"29"-258,10-23-129,-10 3-2451,0 20-774,0 0-903,0 22-387,-3 0-258,-1 13-129,-4 11-129,3 5 0,-3 3 0,3 3-129,-1-13 258,5 2-258,0-15 0,1-12 0,0-19 0,20 0 0,-5-11-129,7-18 0,4-4-129,4-11 129,5-2-129,-1 0 0,1 4 129,-8 7-129,3 10 0,-9 16 0,-7 13 129,-6 18 0,-4 17 0,-4 10 129,0 0-129,-4 7 129,-4-12 129,6-4-129,-2-15 0,4-25 0,10 7-129,9-20 129,6-19-129,7-18-129,9-8-129,4-8 129,5-1 0,-6 4-129,-1 14 129,-4 14 0,-5 26 0,-8 15 129,-10 27 0,-5 19 0,-3 12 0,0 11 0,0 5 129,5-5-129,4-8-129,4-12-387,16 0-1032,-6-25-3741,8-9 129,-3-21-516,4-10-516</inkml:trace>
          <inkml:trace contextRef="#ctx0" brushRef="#br0" timeOffset="3686.9185">1487 1682 10836,'-23'-21'5676,"23"21"-129,0 0-1806,-4 13-2193,4-13-774,12 31-387,9-14-129,11 0 0,5-1-258,8-2 0,4-5 0,0-8-129,-5-2 0,-5-18 0,-7-10 0,-16-7 0,-12-8 0,-11-6 0,-23 1 0,-11 5 0,-9 6 0,-8 14 129,-2 18-129,6 7 129,9 26-129,17 18 129,19 12 129,10 16-129,28 2 129,23 3-258,17-2-129,10-12-258,21 4-903,-18-26-3741,16-17 0,-9-20-516,-7-5-387</inkml:trace>
          <inkml:trace contextRef="#ctx0" brushRef="#br0" timeOffset="4098.9421">2427 1701 4773,'-62'-27'5676,"16"21"-129,-15 4-387,7 10-2193,-26-6-1290,20 16-903,-5 1-387,15 15-258,18 3 129,23 8-258,16-2 129,21 1-258,20-7 129,10-10-129,19-17 129,4-19-129,-3-31 0,-10-23 0,-11-26 0,-16-15 258,-21-13-258,-20-4 258,-20 8-129,-19 10-129,-12 26 0,-6 16-516,14 45-3096,-2 16-1419,18 33-387,18 21-258</inkml:trace>
          <inkml:trace contextRef="#ctx0" brushRef="#br0" timeOffset="4386.9582">2704 1526 1935,'-9'-39'5289,"9"39"0,0 0-387,-10 15-1806,-7 4-1032,16 26-774,-14-5-258,11 16-387,-2 1-129,6 3-258,5-4 0,10-8-516,11-6-387,-5-26-1419,12-1-2838,0-15-516,2-15-258,-3-14-129</inkml:trace>
          <inkml:trace contextRef="#ctx0" brushRef="#br0" timeOffset="5124.9985">3058 1588 4128,'0'-16'5418,"0"16"-258,0 0-774,-13-9-2064,13 9-645,0 0-774,-13 10-129,13-10-258,-17 19-129,5-4 0,5 4-129,-5 5 129,7 2-129,2 4-129,3 5 129,0 0 0,12 0-129,4-5 129,5-5-129,6-7 0,1-5-129,3-13 0,2-8 0,-1-12-258,-3-11 258,-1 0-129,-7-3 0,-2 0 0,-5 6 0,-3 5 129,-3 8 0,-8 15 0,0 0 0,0 0 0,6 26 0,-4 0 0,3 9 0,0 0 258,3 1-258,0-4 129,6-6-129,-1-7 129,7-7-129,-1-12-129,3-8 129,1-11-258,0-8 129,2-1-129,-2-3 129,-2 5-258,-4 0 258,-1 9 129,-2 6-129,-14 11 129,24 9 0,-16 5 129,0 11 0,1-2 0,-1 1 0,-3-2 258,3 0-258,0-7 129,-8-15-129,23 5 0,-6-7-129,4-13 0,6-8 129,6-2-258,2-3 258,5 1-258,0 2 129,-2 8 0,-5 4-129,-4 9 0,-7 3-129,-3 5-258,-19-4-903,18 7-3612,-18-7-258,0 0-387,0 0-387</inkml:trace>
          <inkml:trace contextRef="#ctx0" brushRef="#br0" timeOffset="5273.0072">3326 1252 10836,'-69'25'5676,"50"-10"-903,19-15-516,-15 16-8772,15-16-516,0 0-516,10-8-516</inkml:trace>
        </inkml:traceGroup>
        <inkml:traceGroup>
          <inkml:annotationXML>
            <emma:emma xmlns:emma="http://www.w3.org/2003/04/emma" version="1.0">
              <emma:interpretation id="{9AA0589A-BB3C-49E9-B4D9-FC6E1A86AE2E}" emma:medium="tactile" emma:mode="ink">
                <msink:context xmlns:msink="http://schemas.microsoft.com/ink/2010/main" type="inkWord" rotatedBoundingBox="6148,2678 13082,2870 13012,5403 6078,5210"/>
              </emma:interpretation>
              <emma:one-of disjunction-type="recognition" id="oneOf2">
                <emma:interpretation id="interp10" emma:lang="en-GB" emma:confidence="0">
                  <emma:literal>Apter-hearers.</emma:literal>
                </emma:interpretation>
                <emma:interpretation id="interp11" emma:lang="en-GB" emma:confidence="0">
                  <emma:literal>the heavies</emma:literal>
                </emma:interpretation>
                <emma:interpretation id="interp12" emma:lang="en-GB" emma:confidence="0">
                  <emma:literal>the. heavies</emma:literal>
                </emma:interpretation>
                <emma:interpretation id="interp13" emma:lang="en-GB" emma:confidence="0">
                  <emma:literal>1,p'i,heariet</emma:literal>
                </emma:interpretation>
                <emma:interpretation id="interp14" emma:lang="en-GB" emma:confidence="0">
                  <emma:literal>the' heavies</emma:literal>
                </emma:interpretation>
              </emma:one-of>
            </emma:emma>
          </inkml:annotationXML>
          <inkml:trace contextRef="#ctx0" brushRef="#br0" timeOffset="101213.2301">6087 647 2193,'21'0'5160,"-21"0"-129,0 0-1419,0 0-1032,16 0-645,-16 0-258,0 0-516,-23 0-129,23 0-258,-33 7-129,12 3 0,-9-3-258,1 4 0,-6-5-129,5 3 0,-2-4-129,5-3 0,2-2-129,4 0-258,7 0-129,-4-10-258,18 10-1161,-23-13-3354,23 13-129,-12-34-516,12 15-129</inkml:trace>
          <inkml:trace contextRef="#ctx0" brushRef="#br0" timeOffset="101416.2413">5843 382 3483,'19'25'5676,"-18"3"-516,0 4-129,-1-4-2709,0 24-645,-2-12-774,-1 15-258,-1-3-258,2 1-387,2 4-258,-3-14-1032,6 6-3354,2-5-516,5-7-516,1-9-129</inkml:trace>
          <inkml:trace contextRef="#ctx0" brushRef="#br0" timeOffset="102334.2938">7068 597 6321,'-22'8'5805,"-9"5"-387,-7 0-258,6 10-3225,-21-15-645,15 6-645,-3-3-516,8-8-645,33-3-4515,-20 12-129,20-12-387,13 9-516</inkml:trace>
          <inkml:trace contextRef="#ctx0" brushRef="#br0" timeOffset="94851.2811">5207 1192 1548,'1'-17'2709,"10"-6"516,-10 4-516,-1 19 0,7-27-258,-7 27-516,8-21-129,-8 21-387,0 0-387,0 0 0,0 0-387,9 21-129,-9 8-129,-3 18-129,-5 8 129,3 17 0,-1 1-129,2 4 0,-3-7 0,3-3 0,-1-13 0,3-11-129,0-17 129,2-26-129,0 0 0,-7-13 0,7-31 0,0-15-129,0-16 129,4-13-129,7-11 0,3-1 0,7 3-129,6 9 129,7 12-129,7 21 0,8 25 129,0 24-129,0 15 0,-4 30 129,-11 20 0,-10 11 0,-20 11 129,-8-5-129,-26-5 129,-12-14 129,-15-17-258,-4-18 129,-3-19-258,3-17-258,20-9-1419,6-26-3354,20 1-258,14-8-258,10-1-516</inkml:trace>
          <inkml:trace contextRef="#ctx0" brushRef="#br0" timeOffset="102064.2789">6174 1368 1935,'7'-18'5676,"-7"18"-258,17-13-258,-11-3-2193,20 16-1032,-26 0-774,38-12-387,-13 5-258,6 4-258,-1 1 0,2-3-129,-3-2-129,-1-4 0,-5-3 0,-3 0 0,-5-5 0,-9-4 0,-6 1-129,0 1 129,-15 3 0,-4 6 0,-10 10 129,-4 2-129,-6 9 129,-3 17 0,1 8 0,5 11 129,3 9-129,12 7 129,9 7-129,12 1 129,17-4-258,15-6 129,15-8 0,7-16-258,17-18 0,2-17-129,4-11-258,-11-40-1677,-1-3-2967,-8-14-387,-3-9-258,-11-10-387</inkml:trace>
          <inkml:trace contextRef="#ctx0" brushRef="#br0" timeOffset="105117.4457">7523 1620 3096,'0'0'5805,"0"0"-387,6 14-129,-6-14-2838,0 55-903,-7-20-516,3 10-516,-9-2-129,4 2-258,-3-9 0,0-8-387,5-8 0,7-20-774,0 0-1806,-8-16-2322,8-15-258,7-10-516</inkml:trace>
          <inkml:trace contextRef="#ctx0" brushRef="#br0" timeOffset="-8674.2188">4837 1917 1806,'134'45'5160,"-21"16"-387,34 31-258,21 22-3096,21 2-645,20 9-774,7 3-3225,7 3-1161,-11-20-645,-3-12 0</inkml:trace>
          <inkml:trace contextRef="#ctx0" brushRef="#br0" timeOffset="-2860.0039">8590 1650 1935,'33'-5'5805,"-3"15"-387,14 17-129,2 7-3225,32 29-516,6-4-645,14 12-645,13 0-645,-4-20-903,16 4-774,-19-32-1806,-2-17-1548,-8-12-516</inkml:trace>
          <inkml:trace contextRef="#ctx0" brushRef="#br0" timeOffset="-2690.0037">9954 1198 1935,'115'42'4386,"-42"-19"-387,27 11-1806,-3 3-3354,3-17-2580,18 16-516</inkml:trace>
          <inkml:trace contextRef="#ctx0" brushRef="#br0" timeOffset="-9388.2557">1155 3256 3354,'4'51'5160,"2"-18"-258,13 19-2322,3 2-774,31 22-129,11 4-774,31 18-387,20 7-258,19 8-258,17 5-258,6-6-129,3 6-516,-12-18-903,7 0-1935,-19-13-1161,-25-22-258</inkml:trace>
          <inkml:trace contextRef="#ctx0" brushRef="#br0" timeOffset="105853.4884">7931 694 2967,'14'11'5418,"-4"23"-258,-6 13 0,-6 1-3354,5 35-129,-4-6-645,1 22-387,-8-10 129,5 5-387,-6-14 0,4-6 0,-3-18-129,4-10 0,0-22-129,4-24 0,0 0 0,0-30 0,2-7 0,10-11-129,4-6 129,4 1-258,5 1 129,3 11 0,0 17 0,2 13-129,-2 11 0,0 24 129,-5 12-129,-1 9 129,-5 6-129,-1 0 129,-2-6-129,-2-8 0,-1-6-129,-5-17-129,12-5-129,-18-9-129,30-17 0,-13-8 129,7 1 0,-4-8 129,5 2 387,0 5 0,-5-2 387,6 8-129,-6-1 258,7 11 0,-9-4-129,7 4 129,-3-2-258,1 5-129,-1-2 0,-4 3 0,-2-1-129,-16 6 0,18-15 129,-18 15-129,0-17 0,0 17 129,-26-11-129,2 9 129,-4 2-129,-1 0 0,-2 13 129,3 8-129,7 7 129,9 8 0,9 2-129,3 5 0,20-1-129,5-8 0,13-4-129,3-12-129,11-7-645,-11-24-774,17-10-3225,-13-9-516,-1-6-129,-4-6 0</inkml:trace>
          <inkml:trace contextRef="#ctx0" brushRef="#br0" timeOffset="106492.5233">9014 1195 2580,'-11'-3'5676,"-9"3"0,-4 11-774,-16-11-2580,16 20-387,-14-11-774,12 16-258,-6-6-516,13 13-129,9 0-129,7 4-129,3-5 0,15-5 0,7-6-129,5-12 0,3-8-129,2-20-129,2-14 129,-7-17-258,-1-1 258,-10-8-129,0 8 258,-8-1 0,-7 15 129,-1 8 0,0 12 258,0 18-129,0 0 129,-5 23 0,5 7-129,4 8 129,5 7-129,6 3 0,7 2-129,2-7 0,6 0-129,-1-14 0,6-10-129,-5-13 0,1-6-129,-8-17-258,4-2-387,-19-27-645,12 12-516,-20-20-129,6 17 258,-10-12 129,4 19 387,-4-1 516,4 8 774,0 23 516,0 0 774,0 0 129,0 0-129,0 30-258,3-8-129,8 8-129,-7-7 258,9 5-129,-8-13 258,10 9 129,-15-24 258,22 10 0,-21-25 0,19-2 0,-12-22-387,15-1 129,-7-12-387,9-1 0,-3 0-516,1 2-129,3 22-1677,-10 1-3483,-3 10-258,-13 18-387,16-18-516</inkml:trace>
          <inkml:trace contextRef="#ctx0" brushRef="#br0" timeOffset="107026.5504">9611 1218 516,'0'0'5031,"0"0"129,0 0-1032,16 25-1548,-16-25-774,7 44-516,-7-20-516,2 10-129,-2-5-387,2 1-129,-1-4-516,-1-26-903,5 33-1548,-5-33-1806,0 0-516,8-14-387</inkml:trace>
          <inkml:trace contextRef="#ctx0" brushRef="#br0" timeOffset="107581.5819">9660 1287 3483,'0'-18'5805,"0"18"-387,0 0-1161,15 8-1806,-15-8-903,18 15-516,-18-15-387,37 14-258,-14-9-129,2 0-129,-3-1-129,3-4 0,-5-6 0,-3-6 0,-5-5 0,-4-8-129,-2 2 129,-6 1-129,0 2 129,-16 6-129,-8 9 129,-4 5-129,-5 13 129,0 7 0,3 11 0,0 5 0,9 4 0,13 3 0,8 0-258,19-12 0,11 0-129,5-12-129,15-4-129,-2-16-258,18-10-258,-11-26 129,11 13 129,-21-20 0,0 9 516,-12 0 258,-6 4 387,-9 10 516,-18 2 258,0 19 0,-13-5 0,13 5 258,-29 9-516,19 10 0,-6-10-129,10 11-129,2-1-258,4 4-129,7 1 0,9 5-129,-2 9 0,2-2 0,-4 5 0,-4-3-129,-3 6-129,-5-11-387,-1 7-774,-23-13-3612,7-4-387,0-3-387,1 1-129</inkml:trace>
        </inkml:traceGroup>
      </inkml:traceGroup>
    </inkml:traceGroup>
    <inkml:traceGroup>
      <inkml:annotationXML>
        <emma:emma xmlns:emma="http://www.w3.org/2003/04/emma" version="1.0">
          <emma:interpretation id="{FAC80741-5279-428C-8550-A8800197661E}" emma:medium="tactile" emma:mode="ink">
            <msink:context xmlns:msink="http://schemas.microsoft.com/ink/2010/main" type="paragraph" rotatedBoundingBox="2271,4859 5881,4132 6349,6458 2739,7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39C395-2B0E-461B-84E9-61E2FBD384A5}" emma:medium="tactile" emma:mode="ink">
              <msink:context xmlns:msink="http://schemas.microsoft.com/ink/2010/main" type="line" rotatedBoundingBox="2271,4859 5881,4132 6349,6458 2739,7185"/>
            </emma:interpretation>
          </emma:emma>
        </inkml:annotationXML>
        <inkml:traceGroup>
          <inkml:annotationXML>
            <emma:emma xmlns:emma="http://www.w3.org/2003/04/emma" version="1.0">
              <emma:interpretation id="{2B96BD59-C483-4B1C-B8FF-03071570C15F}" emma:medium="tactile" emma:mode="ink">
                <msink:context xmlns:msink="http://schemas.microsoft.com/ink/2010/main" type="inkWord" rotatedBoundingBox="2271,4859 5881,4132 6349,6458 2739,7185"/>
              </emma:interpretation>
              <emma:one-of disjunction-type="recognition" id="oneOf3">
                <emma:interpretation id="interp15" emma:lang="en-GB" emma:confidence="0">
                  <emma:literal>14</emma:literal>
                </emma:interpretation>
                <emma:interpretation id="interp16" emma:lang="en-GB" emma:confidence="0">
                  <emma:literal>it</emma:literal>
                </emma:interpretation>
                <emma:interpretation id="interp17" emma:lang="en-GB" emma:confidence="0">
                  <emma:literal>112</emma:literal>
                </emma:interpretation>
                <emma:interpretation id="interp18" emma:lang="en-GB" emma:confidence="0">
                  <emma:literal>119</emma:literal>
                </emma:interpretation>
                <emma:interpretation id="interp19" emma:lang="en-GB" emma:confidence="0">
                  <emma:literal>lx</emma:literal>
                </emma:interpretation>
              </emma:one-of>
            </emma:emma>
          </inkml:annotationXML>
          <inkml:trace contextRef="#ctx0" brushRef="#br0" timeOffset="-2550.0035">11359 1025 2451,'128'54'4902,"-62"-29"-1419,19 1-3612,6 13-3612,-23-26-516</inkml:trace>
          <inkml:trace contextRef="#ctx0" brushRef="#br0" timeOffset="-9082.2388">2593 2727 645,'428'305'2967,"-191"-151"-1806,-7 0-903,-14-5 0,-12-17 258,-28-22-387,-21-26-129,-35-36-645,-34-36-387,-45-36-774,-30-41-387</inkml:trace>
          <inkml:trace contextRef="#ctx0" brushRef="#br0" timeOffset="-8902.2307">3408 2432 1548,'-228'-209'3999,"161"144"-129,36 25-516,31 40-774,53 27-516,46 46-258,35 17-903,43 26-387,26 22-387,15 7-1032,24 15-2451,6-2-1419,-14-17-258,-12-14-258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06.37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90D2DA-952A-4DAC-83D1-031F9E209A40}" emma:medium="tactile" emma:mode="ink">
          <msink:context xmlns:msink="http://schemas.microsoft.com/ink/2010/main" type="writingRegion" rotatedBoundingBox="19296,1435 24147,1527 24116,3187 19265,3094"/>
        </emma:interpretation>
      </emma:emma>
    </inkml:annotationXML>
    <inkml:traceGroup>
      <inkml:annotationXML>
        <emma:emma xmlns:emma="http://www.w3.org/2003/04/emma" version="1.0">
          <emma:interpretation id="{7C9FEF1B-84CC-4084-A3A8-B488157D2205}" emma:medium="tactile" emma:mode="ink">
            <msink:context xmlns:msink="http://schemas.microsoft.com/ink/2010/main" type="paragraph" rotatedBoundingBox="19296,1435 24147,1527 24116,3187 19265,3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31B15A-F440-4EF2-90B2-2A939F9CE019}" emma:medium="tactile" emma:mode="ink">
              <msink:context xmlns:msink="http://schemas.microsoft.com/ink/2010/main" type="line" rotatedBoundingBox="19296,1435 24147,1527 24116,3187 19265,3094"/>
            </emma:interpretation>
          </emma:emma>
        </inkml:annotationXML>
        <inkml:traceGroup>
          <inkml:annotationXML>
            <emma:emma xmlns:emma="http://www.w3.org/2003/04/emma" version="1.0">
              <emma:interpretation id="{1E75198F-5F2D-4D88-82E5-2AFB5A948ECF}" emma:medium="tactile" emma:mode="ink">
                <msink:context xmlns:msink="http://schemas.microsoft.com/ink/2010/main" type="inkWord" rotatedBoundingBox="19280,2316 19750,2325 19742,2745 19272,2736"/>
              </emma:interpretation>
              <emma:one-of disjunction-type="recognition" id="oneOf0">
                <emma:interpretation id="interp0" emma:lang="en-GB" emma:confidence="0">
                  <emma:literal>Q</emma:literal>
                </emma:interpretation>
                <emma:interpretation id="interp1" emma:lang="en-GB" emma:confidence="0">
                  <emma:literal>`</emma:literal>
                </emma:interpretation>
                <emma:interpretation id="interp2" emma:lang="en-GB" emma:confidence="0">
                  <emma:literal>0</emma:literal>
                </emma:interpretation>
                <emma:interpretation id="interp3" emma:lang="en-GB" emma:confidence="0">
                  <emma:literal>a</emma:literal>
                </emma:interpretation>
                <emma:interpretation id="interp4" emma:lang="en-GB" emma:confidence="0">
                  <emma:literal>X</emma:literal>
                </emma:interpretation>
              </emma:one-of>
            </emma:emma>
          </inkml:annotationXML>
          <inkml:trace contextRef="#ctx0" brushRef="#br0">-2478-2135 2967,'92'104'5160,"-37"-44"-258,-4 0-2193,19 12-516,-21-25-516,10 6-516,-24-30-387,2-14-129,-25-19-258,-9-26-258,-11-17-129,-24-10 0,-9-2-129,-6-3 0,-4 11 0,2 18 0,8 16 129,11 23 0,21 28-129,9 21-258,26 27-1677,9 0-2709,3-2-129,7-6-387</inkml:trace>
        </inkml:traceGroup>
        <inkml:traceGroup>
          <inkml:annotationXML>
            <emma:emma xmlns:emma="http://www.w3.org/2003/04/emma" version="1.0">
              <emma:interpretation id="{69D20A2B-ECED-4744-AA9A-4FD8133880EB}" emma:medium="tactile" emma:mode="ink">
                <msink:context xmlns:msink="http://schemas.microsoft.com/ink/2010/main" type="inkWord" rotatedBoundingBox="20702,1462 24147,1527 24116,3187 20670,3121">
                  <msink:destinationLink direction="with" ref="{D1C5EF50-DEDE-4355-830E-8071B341395B}"/>
                  <msink:destinationLink direction="with" ref="{C8E8D479-1877-4414-9252-EE060B63CEF7}"/>
                  <msink:destinationLink direction="with" ref="{A31E48C7-E24B-4A7A-AD9D-972704DFFD07}"/>
                  <msink:destinationLink direction="with" ref="{0F650C62-C831-4CE9-8401-29D2788F8EB2}"/>
                </msink:context>
              </emma:interpretation>
              <emma:one-of disjunction-type="recognition" id="oneOf1">
                <emma:interpretation id="interp5" emma:lang="en-GB" emma:confidence="0">
                  <emma:literal>shear?</emma:literal>
                </emma:interpretation>
                <emma:interpretation id="interp6" emma:lang="en-GB" emma:confidence="0">
                  <emma:literal>shocker?</emma:literal>
                </emma:interpretation>
                <emma:interpretation id="interp7" emma:lang="en-GB" emma:confidence="0">
                  <emma:literal>sharp</emma:literal>
                </emma:interpretation>
                <emma:interpretation id="interp8" emma:lang="en-GB" emma:confidence="0">
                  <emma:literal>share?</emma:literal>
                </emma:interpretation>
                <emma:interpretation id="interp9" emma:lang="en-GB" emma:confidence="0">
                  <emma:literal>sharer?</emma:literal>
                </emma:interpretation>
              </emma:one-of>
            </emma:emma>
          </inkml:annotationXML>
          <inkml:trace contextRef="#ctx0" brushRef="#br0" timeOffset="14706.1291">-396-2631 3612,'-66'17'5934,"18"-8"-258,-4-1-387,-9-8-2451,14 13-1161,-15-11-903,15 6-258,6-6-387,14 2-129,27-4-129,0 0 0,27 29-129,10-2 0,14 15 0,-1 10-129,7 15 258,-13 10 129,-19 8 129,-20 6 129,-23-12 0,-26-8 0,-25-20 129,-6-16 0,-12-27-258,5-16 0,16-27-387,10-32-1161,35-2-3741,18-19-129,27-5-516,33-12-387</inkml:trace>
          <inkml:trace contextRef="#ctx0" brushRef="#br0" timeOffset="15067.1497">-232-2974 4257,'16'17'6063,"-16"3"-387,-4 12-258,-8-4-1935,11 31-2193,-18 1-516,10 25-129,-4 0-129,0 11-258,-1-8 0,7-9-129,0-14 0,2-13 0,3-21 0,2-31-129,0 0 0,12-5 129,3-16-258,5-5 129,3 1-129,3 0 129,1 8-258,0 8 129,-1 9 0,-2 17-129,-4 11 258,-6 8-258,0 6 258,-5 2-129,4-1-129,-1-4-129,7 0-516,-19-39-1935,35 27-2580,-6-20-129,11-6-645,1-2 129</inkml:trace>
          <inkml:trace contextRef="#ctx0" brushRef="#br0" timeOffset="15628.3778">357-2132 3354,'25'-59'5934,"-25"33"-387,-10 12-129,-26-9-2322,15 23-1290,-23 0-774,7 6-516,-8 1 0,9 12-129,4 3-258,19 6 0,13 6-258,15 0 0,22 0-129,5-5 0,16-1-129,3-11 129,7-9-129,-10-8 258,-5-11 0,-12-16 0,-11-6 258,-10-3 0,-20-5 0,-1 2 0,-19 0 0,-3 7 129,2 7-129,1 2 0,6 7-129,14 16-258,0 0 129,20-12-258,13 17-129,1-1-258,15 8 0,-4-7 0,11 6 387,-10-6 129,-2 1 129,-9-1 258,-7-5 129,-3 5 258,-25-5 0,0 0 258,0 0-129,-17 5-129,-11-3-129,-1 7 0,-6-3-129,-1 8 129,0 2-129,14 7 0,3 6 0,14 10-129,5 3-129,17 1 0,13 3 129,11-5-258,7-3-129,9-13 0,0-13-129,-4-16-258,4-10-516,-26-26-3999,9-11-516,-11-11-258,-5-8-129</inkml:trace>
          <inkml:trace contextRef="#ctx0" brushRef="#br0" timeOffset="16199.0102">1197-2526 4644,'0'0'5547,"0"18"0,0-18-903,1 41-2580,-9-20-774,6 22-645,-11-1 129,6 13-516,0 0 129,5 5-258,0-5 129,2-3-258,2-9 129,7-6-129,0-9-129,2-11 0,-11-17-258,14 8 0,-14-8-129,12-25-129,-5 10 129,-7-10 0,1 5 129,-1-3 129,3 5 258,-3 18 129,20-16 129,-3 16 0,0 4 0,12 12 0,0-2 129,4 9-129,2 0 129,4 7-129,1-2-129,4 6 0,1 4 0,-3 0-129,-2 1-129,-7-8-387,0 5-774,-33-36-645,30 26-1032,-40-42-645,2-4 0,-33-35 774,9 2 1290,-20-10 1548,1-8 1161,9 23 903,-10-17 1419,27 32 387,-10-16-258,35 49-645,-4-42-1032,26 30-903,7-2-645,12 3-258,6 2-387,-2-11-645,18 17-3870,-16-6-645,1 9-645,-12 0-129</inkml:trace>
          <inkml:trace contextRef="#ctx0" brushRef="#br0" timeOffset="16751.0389">2009-2248 2709,'-38'-37'5805,"30"16"-129,8-2-387,1-10-2580,31 16-903,-8-8-903,17 8-387,8 0-258,10 12-129,-3 5-258,-3 8 258,-7 14-129,-11 10 0,-18 8 0,-15 4-129,-13-1 258,-23 3-129,-9-4 129,-2-8-129,-3-6 0,6-7-129,10 2-387,3-18-2193,18 18-2580,11 2-129,8 4-645,12 7 259</inkml:trace>
          <inkml:trace contextRef="#ctx0" brushRef="#br0" timeOffset="16910.0486">2168-1493 9159,'-12'83'6063,"12"-46"-387,-1-15-129,11 5-4515,-10-27-645,11 24-516,4-4-2064,-15-20-3354,18 9 0,-18-9-645,27 4-387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19.7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1C5EF50-DEDE-4355-830E-8071B341395B}" emma:medium="tactile" emma:mode="ink">
          <msink:context xmlns:msink="http://schemas.microsoft.com/ink/2010/main" type="inkDrawing" rotatedBoundingBox="21578,3238 24657,8463 23775,8984 20695,3759" semanticType="callout" shapeName="Other">
            <msink:sourceLink direction="with" ref="{69D20A2B-ECED-4744-AA9A-4FD8133880EB}"/>
          </msink:context>
        </emma:interpretation>
      </emma:emma>
    </inkml:annotationXML>
    <inkml:trace contextRef="#ctx0" brushRef="#br0">2842 3757 2451,'38'116'5547,"-30"-33"-258,2 15-1677,-3-3-1290,20 22-903,-12-11-129,13 17-516,-7-6-258,1 4-258,-5-9-129,-1-7-129,-11-9-129,-5-19 0,0-13-129,-7-24 0,3-23-129,4-17-129,0-35-387,0-27-129,25-2-129,-5-25-129,19 2 387,-14-12 0,8 1 645,-4-2 258,-8-8 516,2 15 645,-23-12 258,0 20 0,-28-14-258,13 18-129,-18-2-258,7 14-258,-9 0-129,5 3-129,3-3 0,6-4 0,0-6-129,1-10 0,-1-9 0,-7-13 0,-6-5-129,-7-3 0,-11-5 129,-14-4-129,-17-2 129,-16-4-129,-9-11 129,-7 2-129,-9-6 0,0-3 0,-1 0 0,10-5-129,13 10 0,4 8 0,10 21-129,-1 13 0,11 23 0,1 9 0,3 19 0,-1 9 129,-3 13 0,1 1 0,6-3 129,3 1 0,7-12 0,2-9 0,6-4-129,5-9 129,1 0-258,-5-3 0,2 1 0,-10 3 0,-2 6 0,-7 15 129,2 11-129,-2 6 0,13 16-387,2-5-903,21 17-1419,3 0-2064,6 0-258,24 0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18.62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8E8D479-1877-4414-9252-EE060B63CEF7}" emma:medium="tactile" emma:mode="ink">
          <msink:context xmlns:msink="http://schemas.microsoft.com/ink/2010/main" type="inkDrawing" rotatedBoundingBox="19809,3198 21000,3837 20892,4039 19701,3399" semanticType="callout" shapeName="Other">
            <msink:sourceLink direction="with" ref="{69D20A2B-ECED-4744-AA9A-4FD8133880EB}"/>
          </msink:context>
        </emma:interpretation>
      </emma:emma>
    </inkml:annotationXML>
    <inkml:trace contextRef="#ctx0" brushRef="#br0">-2026-1109 4644,'8'36'5160,"2"-5"-129,-4-12-2193,-6-19-1161,31 9-774,-6-9-516,9 0-387,11-3-516,-1-11-645,21 12-1032,-11-10-387,17 12-129,-14 0 258,8 26 129,-15 2 387,7 17 1161,-9 8 1032,-6 5 1161,4 6 645,-6-3-258,8 4 0,3-12-645,9-6-516,7-9-1677,14 1-2967,-3-26-258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04.99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31E48C7-E24B-4A7A-AD9D-972704DFFD07}" emma:medium="tactile" emma:mode="ink">
          <msink:context xmlns:msink="http://schemas.microsoft.com/ink/2010/main" type="inkDrawing" rotatedBoundingBox="21818,2910 23231,4939 23074,5049 21661,3019" semanticType="callout" shapeName="Other">
            <msink:sourceLink direction="with" ref="{69D20A2B-ECED-4744-AA9A-4FD8133880EB}"/>
          </msink:context>
        </emma:interpretation>
      </emma:emma>
    </inkml:annotationXML>
    <inkml:trace contextRef="#ctx0" brushRef="#br0">1337 496 3354,'23'71'5031,"-51"-99"-1677,-13-29-516,-42-49-258,-2-16-516,-38-44-774,-4-16-387,-24-24-258,7 3-129,-6 3-387,13 14 129,14 18-258,22 28 0,23 27 0,29 35 0,29 36-129,20 28-129,43 34-1032,10 26-3354,29 10-774,18 12-129,7-4-128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18.74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F650C62-C831-4CE9-8401-29D2788F8EB2}" emma:medium="tactile" emma:mode="ink">
          <msink:context xmlns:msink="http://schemas.microsoft.com/ink/2010/main" type="inkDrawing" rotatedBoundingBox="21763,4449 21914,4748 21892,4758 21741,4460" semanticType="callout" shapeName="Other">
            <msink:sourceLink direction="with" ref="{69D20A2B-ECED-4744-AA9A-4FD8133880EB}"/>
          </msink:context>
        </emma:interpretation>
      </emma:emma>
    </inkml:annotationXML>
    <inkml:trace contextRef="#ctx0" brushRef="#br0">0 0 903,'63'165'2451,"-23"-88"-2838,13-23-2064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5:46.7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E1AC9A-D847-4EA7-9EC9-BEE49CF969D2}" emma:medium="tactile" emma:mode="ink">
          <msink:context xmlns:msink="http://schemas.microsoft.com/ink/2010/main" type="inkDrawing" rotatedBoundingBox="20121,5707 20833,7158 20532,7306 19819,5855" semanticType="enclosure" shapeName="Other"/>
        </emma:interpretation>
      </emma:emma>
    </inkml:annotationXML>
    <inkml:trace contextRef="#ctx0" brushRef="#br0">897-1845 1161,'0'0'4773,"8"-16"258,-8 16-1677,14-3-774,-14 3-645,0 0-516,11-18-387,-11 18-129,0 0-387,0 0 0,0 0-129,0 0-129,0 0 129,14-6 0,-14 6-258,0 0 129,0 0-129,0 0 0,0 0 0,15 0-129,-15 0 129,0 0-129,21 10 0,-21-10 129,26 24-258,-8-6 258,-1 4-258,3 6 0,5 9 0,0 5 0,1 6 129,1 2-129,2 5 0,-1 2 0,-2 4 0,-1-1 258,-3 3-258,-3 0 129,0-1 0,-3 1 0,-4-1-258,-2-6 258,0-1 0,-4-7 0,-2-4 0,1-8 0,-1-6-129,-2-7 129,-2-3 0,0-4 0,0-16 0,0 20 0,0-20 0,0 0 0,0 0 0,-2 15 0,2-15 0,0 0 0,0 0 0,0 0 0,0 0 0,0 0 0,0 0 0,0 0 0,-17 1 0,17-1 0,-14 0 0,14 0 0,-20 0 0,20 0 0,-27-5 0,27 5 0,-27-9 0,27 9 129,-27-16-129,13 5 0,-4-3 0,5-3 0,-3-6 258,-1-2-258,1-3 0,-2-7 0,-2-2 0,-1-6 0,-1-1 129,1-2-129,-4-4 0,0 0 0,0-3 0,-2 0 0,-2 1 129,4 4-129,1-3 0,-1 0 0,3 0 129,1 0 0,1 3-129,0 2 129,0 1 0,3 6 0,0 1-129,2 9 129,2 5 0,1 1-129,4 7 0,8 16 0,-9-23-129,9 23 129,-7-18 0,7 18 0,-8-22 0,8 22-129,-9-22 129,2 6 0,7 16-129,-14-27 129,14 27 0,-16-23 0,16 23-129,-11-22 129,11 22 0,0 0 0,-9-17 0,9 17 0,0 0 0,-1-16 0,1 16 0,0 0 0,0-16 0,0 16 0,0 0 0,0 0 0,8-16 0,-8 16-129,0 0 129,0 0 0,18-9 0,-18 9 0,0 0 0,17 0 0,-17 0-129,18 13 129,-1-2 0,0 2 0,5 1 0,1 0 0,3 2 0,1-1 0,1 0 0,-2-1-129,-1 7 0,-2-3 0,2 5-387,-8-8-129,7 12-903,-15-7-3354,-9-20-258,25 20-387,-25-20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50.720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14E2AC9-BB2C-47CC-B912-BB7E81F9C777}" emma:medium="tactile" emma:mode="ink">
          <msink:context xmlns:msink="http://schemas.microsoft.com/ink/2010/main" type="inkDrawing" rotatedBoundingBox="562,16579 2597,14519 2644,14566 609,16626" semanticType="callout" shapeName="Other">
            <msink:sourceLink direction="with" ref="{7C097E66-BA87-4B92-BCCE-82C486303394}"/>
          </msink:context>
        </emma:interpretation>
      </emma:emma>
    </inkml:annotationXML>
    <inkml:trace contextRef="#ctx0" brushRef="#br0">2008 0 1032,'0'35'5418,"-12"-11"0,-2 6-258,-13-2-2064,1 30-1161,-39-2-645,-9 26-258,-33 11-129,-9 17-387,-21 12 0,-8 15-129,-14 9 0,3 8-258,0 4-129,14-8 0,14 0-387,4-20-129,20 1-1419,-7-31-2709,29-11-516,8-29-129,25-17-516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51.48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3998BAA-C48E-4DAB-A7A7-2E5E1FF8D0F4}" emma:medium="tactile" emma:mode="ink">
          <msink:context xmlns:msink="http://schemas.microsoft.com/ink/2010/main" type="inkDrawing" rotatedBoundingBox="337,14676 2425,13741 2443,13782 355,14717" semanticType="callout" shapeName="Other">
            <msink:sourceLink direction="with" ref="{7C097E66-BA87-4B92-BCCE-82C486303394}"/>
          </msink:context>
        </emma:interpretation>
      </emma:emma>
    </inkml:annotationXML>
    <inkml:trace contextRef="#ctx0" brushRef="#br0">2073 0 3483,'0'0'5160,"0"0"0,-4 17-1806,-31-9-1032,-6 27-516,-49-2-258,-12 22-258,-42 4-129,-20 15-258,-37 5-258,-10 11-387,-11 2-129,9-5-387,30 8-1290,9-16-3612,40-7 0,34-20-645,45-11-129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7:13.415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16C4BAC-057A-4D2B-B76B-20A1EC1305BC}" emma:medium="tactile" emma:mode="ink">
          <msink:context xmlns:msink="http://schemas.microsoft.com/ink/2010/main" type="writingRegion" rotatedBoundingBox="11293,12499 19912,9463 21555,14128 12936,17164">
            <msink:destinationLink direction="with" ref="{77B6923B-BC98-4763-B23E-CACF887AAAC2}"/>
          </msink:context>
        </emma:interpretation>
      </emma:emma>
    </inkml:annotationXML>
    <inkml:traceGroup>
      <inkml:annotationXML>
        <emma:emma xmlns:emma="http://www.w3.org/2003/04/emma" version="1.0">
          <emma:interpretation id="{CA43DDF4-3952-446E-8C36-87A03D7FF372}" emma:medium="tactile" emma:mode="ink">
            <msink:context xmlns:msink="http://schemas.microsoft.com/ink/2010/main" type="paragraph" rotatedBoundingBox="11293,12499 19912,9463 20450,10993 11832,14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2FEEEF-3EE3-48D4-BB99-12A1F1C0C2A5}" emma:medium="tactile" emma:mode="ink">
              <msink:context xmlns:msink="http://schemas.microsoft.com/ink/2010/main" type="line" rotatedBoundingBox="11293,12499 19912,9463 20450,10993 11832,14028"/>
            </emma:interpretation>
          </emma:emma>
        </inkml:annotationXML>
        <inkml:traceGroup>
          <inkml:annotationXML>
            <emma:emma xmlns:emma="http://www.w3.org/2003/04/emma" version="1.0">
              <emma:interpretation id="{8339EF6D-ABE0-4F26-93A2-E7CF6DFBFA84}" emma:medium="tactile" emma:mode="ink">
                <msink:context xmlns:msink="http://schemas.microsoft.com/ink/2010/main" type="inkWord" rotatedBoundingBox="11293,12499 14771,11274 15310,12804 11832,14028"/>
              </emma:interpretation>
              <emma:one-of disjunction-type="recognition" id="oneOf0">
                <emma:interpretation id="interp0" emma:lang="en-GB" emma:confidence="0">
                  <emma:literal>"one</emma:literal>
                </emma:interpretation>
                <emma:interpretation id="interp1" emma:lang="en-GB" emma:confidence="0">
                  <emma:literal>lobe</emma:literal>
                </emma:interpretation>
                <emma:interpretation id="interp2" emma:lang="en-GB" emma:confidence="0">
                  <emma:literal>"ok</emma:literal>
                </emma:interpretation>
                <emma:interpretation id="interp3" emma:lang="en-GB" emma:confidence="0">
                  <emma:literal>"'one</emma:literal>
                </emma:interpretation>
                <emma:interpretation id="interp4" emma:lang="en-GB" emma:confidence="0">
                  <emma:literal>"ore</emma:literal>
                </emma:interpretation>
              </emma:one-of>
            </emma:emma>
          </inkml:annotationXML>
          <inkml:trace contextRef="#ctx0" brushRef="#br0">156 182 2580,'12'-60'4902,"-6"36"-516,-6-8-1161,0 32-645,4-43-387,-4 43-516,4-26-258,-4 26-516,0 0 0,-7 14-387,-10 13-129,2 17-129,-10 10 0,3 18 0,-5 12-129,2 12 129,8 6-258,6 0 0,5-7-129,3-11-258,3-8-129,3-30-1161,18-7-3483,-4-22-387,5-9-258,2-8-258</inkml:trace>
          <inkml:trace contextRef="#ctx0" brushRef="#br0" timeOffset="390.0217">565 762 4773,'25'-29'5547,"-25"29"-258,-12-18-1032,-17 1-2451,9 17-516,-19-1-516,0 7 129,-6 8-387,11 11-129,5 1 0,14 9-258,13 1 129,11 4-129,19-4 0,15-5-258,10-12 129,6-4 0,3-12-129,0-6 0,-4-19 0,-10-7 0,-10-13 0,-13-4 129,-19-3-129,-9-1 258,-22 1-129,-10 7 0,-11 3 0,-8 6 0,0 6 0,5 7-129,12 6-258,7-11-903,30 25-1548,2-35-2451,24 5-129,14-4-645</inkml:trace>
          <inkml:trace contextRef="#ctx0" brushRef="#br0" timeOffset="1045.0575">941 130 1677,'40'-5'5676,"-40"5"-258,17 33-129,-17-4-2064,10 30-1419,-10 1-903,2 19-129,-2 0-258,10 8-258,-7-5 0,8-5-129,-9-14 0,2-9 0,-4-16 129,0-13-129,0-25 129,-24 0-129,16-12 0,0-18 0,8-5-258,15-8 258,10 1-387,10 2 129,15 15-258,3 7 129,1 18 0,-6 15 0,-9 17 129,-12 7-129,-14 9 258,-13-2-129,-9-5 258,-16-5 0,-7-15 129,-1-7-129,1-14 129,7-5 0,6-9 0,13-9-129,6-2-129,5-2 129,15 2-129,6 3 0,5 4-129,6 2 129,2 4-129,5 1 129,6 3 0,3 2 0,6-2 0,4-1-129,-1-1 129,-1-1-129,-5 1 129,-7-4-129,-12-4 0,-12 1 0,-17-2 129,-14-3-129,-23 3 129,-13 3 0,-15 8 0,-5 2 129,-4 6 0,5 20 0,9 10 129,25 19 0,24 6 0,19 9-129,31 2 0,17-4-258,19-5 0,11-14-387,11-4-903,-15-28-3870,-8-11-258,-16-9-387,-9-11-387</inkml:trace>
          <inkml:trace contextRef="#ctx0" brushRef="#br0" timeOffset="9757.3337">-1692 991 258,'-18'6'4902,"18"-6"258,0-8-2322,4-16-645,18 12-258,-5-16-516,20 15-387,-9-7-516,11 15 0,-6 5-129,1 14-129,-9 15 0,-5 16 0,-9 6-129,-5 11 0,-1 3-258,2 3 258,4-6-129,3-2 129,13-16-129,7-6 0,14-10 0,5-10-129,6-5-129,-3-13-516,6 11-1032,-16-8-3096,-6-3-387,-7 0-258</inkml:trace>
        </inkml:traceGroup>
        <inkml:traceGroup>
          <inkml:annotationXML>
            <emma:emma xmlns:emma="http://www.w3.org/2003/04/emma" version="1.0">
              <emma:interpretation id="{F074470F-69A7-42DC-85CF-30322C9AACA0}" emma:medium="tactile" emma:mode="ink">
                <msink:context xmlns:msink="http://schemas.microsoft.com/ink/2010/main" type="inkWord" rotatedBoundingBox="18076,10237 19952,9577 20363,10743 18487,11404"/>
              </emma:interpretation>
              <emma:one-of disjunction-type="recognition" id="oneOf1">
                <emma:interpretation id="interp5" emma:lang="en-GB" emma:confidence="0">
                  <emma:literal>"</emma:literal>
                </emma:interpretation>
                <emma:interpretation id="interp6" emma:lang="en-GB" emma:confidence="0">
                  <emma:literal>+</emma:literal>
                </emma:interpretation>
                <emma:interpretation id="interp7" emma:lang="en-GB" emma:confidence="0">
                  <emma:literal>y</emma:literal>
                </emma:interpretation>
                <emma:interpretation id="interp8" emma:lang="en-GB" emma:confidence="0">
                  <emma:literal>=</emma:literal>
                </emma:interpretation>
                <emma:interpretation id="interp9" emma:lang="en-GB" emma:confidence="0">
                  <emma:literal>v</emma:literal>
                </emma:interpretation>
              </emma:one-of>
            </emma:emma>
          </inkml:annotationXML>
          <inkml:trace contextRef="#ctx0" brushRef="#br0" timeOffset="13120.4524">5099-1303 2193,'25'7'4773,"-25"-7"258,7 30-2193,-7-30-645,-2 26-516,-13-19-387,13 14-387,2-21-129,-12 25 0,12-25-258,10 15-129,9-12-129,10-2 0,10-1-258,6 0 0,6 0-129,4-5 0,-2 3 0,-2-2 0,-3 4 0,-6 7 129,-3 14-129,-10 11 258,-4 8-129,-5 9 0,-5 7 0,4 7 129,-3-1-129,6 0 129,2-6 0,7-9-258,4-3-258,-2-21-1032,20-8-3354,-5-13-387,-2-14-645,1-28 0</inkml:trace>
          <inkml:trace contextRef="#ctx0" brushRef="#br0" timeOffset="14676.0642">6370-2055 2193,'23'31'3612,"-9"-6"0,-11-9-516,16 17-387,-19-14-516,19 22-387,-13-14-387,16 14-387,-5-15-129,12 11-258,3-8-258,12 3-129,7-9 0,8-1-129,-1-6-129,5-2 129,0-2-129,-5 1 0,-8-1 0,-9 3-129,-9 8 129,-14 4-129,-14 5 129,0 2-129,-4 1-129,0-14-645,-1 5-3225,1-26-1161,0-9-129,4-22-387</inkml:trace>
        </inkml:traceGroup>
      </inkml:traceGroup>
    </inkml:traceGroup>
    <inkml:traceGroup>
      <inkml:annotationXML>
        <emma:emma xmlns:emma="http://www.w3.org/2003/04/emma" version="1.0">
          <emma:interpretation id="{9F0FF225-3B4A-4663-A2B3-C7381348AB5E}" emma:medium="tactile" emma:mode="ink">
            <msink:context xmlns:msink="http://schemas.microsoft.com/ink/2010/main" type="paragraph" rotatedBoundingBox="12884,13504 17079,13481 17087,14871 12892,14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C285D0-48D2-48A4-A362-1B2C62D43E38}" emma:medium="tactile" emma:mode="ink">
              <msink:context xmlns:msink="http://schemas.microsoft.com/ink/2010/main" type="line" rotatedBoundingBox="12884,13504 17079,13481 17087,14871 12892,14894"/>
            </emma:interpretation>
          </emma:emma>
        </inkml:annotationXML>
        <inkml:traceGroup>
          <inkml:annotationXML>
            <emma:emma xmlns:emma="http://www.w3.org/2003/04/emma" version="1.0">
              <emma:interpretation id="{8DFBDED7-D171-40F4-99E0-04885AE2D891}" emma:medium="tactile" emma:mode="ink">
                <msink:context xmlns:msink="http://schemas.microsoft.com/ink/2010/main" type="inkWord" rotatedBoundingBox="12884,13504 17079,13481 17087,14871 12892,14894"/>
              </emma:interpretation>
              <emma:one-of disjunction-type="recognition" id="oneOf2">
                <emma:interpretation id="interp10" emma:lang="en-GB" emma:confidence="0">
                  <emma:literal>plasma</emma:literal>
                </emma:interpretation>
                <emma:interpretation id="interp11" emma:lang="en-GB" emma:confidence="0">
                  <emma:literal>peas man</emma:literal>
                </emma:interpretation>
                <emma:interpretation id="interp12" emma:lang="en-GB" emma:confidence="0">
                  <emma:literal>peas men</emma:literal>
                </emma:interpretation>
                <emma:interpretation id="interp13" emma:lang="en-GB" emma:confidence="0">
                  <emma:literal>peas ma</emma:literal>
                </emma:interpretation>
                <emma:interpretation id="interp14" emma:lang="en-GB" emma:confidence="0">
                  <emma:literal>peas mar</emma:literal>
                </emma:interpretation>
              </emma:one-of>
            </emma:emma>
          </inkml:annotationXML>
          <inkml:trace contextRef="#ctx0" brushRef="#br0" timeOffset="2158.1177">-147 2090 1548,'2'-39'5418,"2"24"0,-3-5-774,-1 20-1806,3-16-645,-3 16-774,0 21-258,0 17-516,-11 7-258,1 29 0,-1 14-258,2 20 129,5 11 0,-2 4 0,5-3 0,1-9 0,-3-17 0,3-19-129,0-24 129,0-23-129,0-28 0,-14-28-129,9-28 0,2-27 0,2-24 0,-2-16 0,3-13 0,9-4-129,11 2-129,18 14 129,9 18-258,4 19 258,9 32-129,3 30 0,4 25 0,-11 25 129,-12 36 0,-19 16 0,-17 15 129,-10 3 0,-24-3 0,-19-15 0,-10-18 129,-6-20-129,1-25-129,1-16-258,15-16-1290,1-25-3354,20-6-258,16-7-387,10 0-516</inkml:trace>
          <inkml:trace contextRef="#ctx0" brushRef="#br0" timeOffset="2444.1341">539 1729 5160,'34'-19'5289,"-34"19"0,17-9-2064,-3 20-1161,-14-11-516,-11 46-645,-8-10-129,4 19-129,-7 2-258,4 18-129,-1-1 129,10 4-258,4 1-129,5-12-129,10-5-129,8-21-516,20 1-1677,-13-30-2580,15-12-387,1-14-516,5-15 387</inkml:trace>
          <inkml:trace contextRef="#ctx0" brushRef="#br0" timeOffset="3233.1771">1082 2104 1,'12'-22'5159,"-12"22"388,-4-20-516,-15 3-1806,19 17-1161,-44 0-387,21 6-516,-15 3-258,5 10-387,-7 4 0,14 8-129,2 5-258,13 2 129,7 2-129,4 1-129,18-3 0,5-5 0,16-9-129,1-14 0,3-10-129,1-11 129,-3-19-129,-3-10 129,-7-2 0,-6-4 129,-11 5 0,-6 7 0,-4 6 0,-4 28 129,-5-14-129,5 14 129,-20 26 0,12 5 0,3 1-129,4 8 129,1-2-129,13-1-129,12-6-129,4-11-129,12-8-387,0-15-516,24 0-774,-16-41-387,24 11-129,-21-26 258,16 13 516,-20-10 645,-2 7 1032,-8 12 516,-17-5 1290,3 31 645,-25-8 129,1 19-129,-27 0-387,12 14-645,-18-6-258,7 9-258,-7-3-129,9 3-258,6-3-129,14 2-129,8-2-129,22 2 0,13 3-129,-1 7 0,6 5-129,-3 10 0,-5 9 0,-14 3 129,-21 4 0,-11 0 0,-26-9 129,-10-5 129,-10-12-129,-2-17 0,2-14-258,5-17-516,26-9-2451,6-19-1806,19-1-387,23-9-387</inkml:trace>
          <inkml:trace contextRef="#ctx0" brushRef="#br0" timeOffset="4136.2254">2092 2091 1419,'-4'56'5289,"-7"-22"0,3 2-258,8 13-2451,-19-18-774,16 14-387,-9-17-645,11 3-129,-6-15-129,7-16-129,0 0-129,11-15-129,-1-19 0,5-12-129,5-6 129,-1-4-258,3 2 129,-1 4 0,-3 8 0,-3 14 0,-15 28 0,20 0-129,-16 20 129,-4 22 0,0 6 0,0 9 129,0 1-129,0-1 129,2-10-129,9-10 129,-1-16 0,9-14-129,2-7 129,4-21-258,4-10 129,4-15-129,6-2 129,1-5-129,-3 2 0,-4 8 129,-2 6-129,-3 17 129,-7 17 0,-2 8 0,-7 19 0,-3 13 129,-2 2-129,1 6 129,4 1-129,-1-3 0,7-4 0,4-9-129,7-6-129,-1-13-258,12 3-387,-7-18-129,12-6-258,-11-26 0,15 4 129,-12-22 0,7 9 645,-7-3 387,-7 0 516,3 14 387,-13-1 129,5 22 129,-25 13 129,0 0 0,0 0-258,-23 20-258,-8 0 0,1 10-258,-6-1 0,3 5 0,-2-3-129,12-1-129,7-2 0,12 0 0,4-7-129,18-2 0,10-10 0,5-9-129,11-2 0,1-15 0,4-11-129,-6-7 129,-4-2 0,-6 1 129,-7 4 0,-5 6 0,-21 26 0,23-10 129,-12 24 0,-2 20 0,5 15 0,12 10 129,7 3-129,12 6 0,7-8-129,9-9 0,7-11-258,-3-23-645,14-14-4257,-19-16-129,-5-19-516,-11-17-387</inkml:trace>
        </inkml:traceGroup>
      </inkml:traceGroup>
    </inkml:traceGroup>
    <inkml:traceGroup>
      <inkml:annotationXML>
        <emma:emma xmlns:emma="http://www.w3.org/2003/04/emma" version="1.0">
          <emma:interpretation id="{87ABEC68-63A5-4582-85FB-E7431C234762}" emma:medium="tactile" emma:mode="ink">
            <msink:context xmlns:msink="http://schemas.microsoft.com/ink/2010/main" type="paragraph" rotatedBoundingBox="13166,15000 16550,14837 16610,16091 13226,16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BBA489-BEBD-4D51-8425-61BB50220440}" emma:medium="tactile" emma:mode="ink">
              <msink:context xmlns:msink="http://schemas.microsoft.com/ink/2010/main" type="line" rotatedBoundingBox="13166,15000 16550,14837 16610,16091 13226,16254"/>
            </emma:interpretation>
          </emma:emma>
        </inkml:annotationXML>
        <inkml:traceGroup>
          <inkml:annotationXML>
            <emma:emma xmlns:emma="http://www.w3.org/2003/04/emma" version="1.0">
              <emma:interpretation id="{DE06752D-C70A-4F5D-A040-9394122DBB6F}" emma:medium="tactile" emma:mode="ink">
                <msink:context xmlns:msink="http://schemas.microsoft.com/ink/2010/main" type="inkWord" rotatedBoundingBox="13166,15000 16550,14837 16610,16091 13226,16254"/>
              </emma:interpretation>
              <emma:one-of disjunction-type="recognition" id="oneOf3">
                <emma:interpretation id="interp15" emma:lang="en-GB" emma:confidence="0">
                  <emma:literal>eteB</emma:literal>
                </emma:interpretation>
                <emma:interpretation id="interp16" emma:lang="en-GB" emma:confidence="0">
                  <emma:literal>etc-B</emma:literal>
                </emma:interpretation>
                <emma:interpretation id="interp17" emma:lang="en-GB" emma:confidence="0">
                  <emma:literal>enters</emma:literal>
                </emma:interpretation>
                <emma:interpretation id="interp18" emma:lang="en-GB" emma:confidence="0">
                  <emma:literal>esters</emma:literal>
                </emma:interpretation>
                <emma:interpretation id="interp19" emma:lang="en-GB" emma:confidence="0">
                  <emma:literal>enterers</emma:literal>
                </emma:interpretation>
              </emma:one-of>
            </emma:emma>
          </inkml:annotationXML>
          <inkml:trace contextRef="#ctx0" brushRef="#br0" timeOffset="18241.2246">100 3733 3225,'-16'0'5418,"16"0"129,0 0-516,0 0-2064,0 0-1032,0 0-516,0 0-387,0 0-129,12 2-258,7 4-129,7-1-129,9 2-129,8-2-129,15-2-129,7-3 129,2 0-129,-3-2 0,-4-10 0,-3-5-129,-13-6 129,-12-2-129,-19-6 0,-14 0 129,-26 3-129,-18 5 0,-12 11 129,-11 9 0,-7 7 0,0 21 129,5 17-129,10 16 258,15 14-129,20 6 129,17 6-129,10 2 129,28-2-129,16-11-129,18-11 0,14-22-129,8-23-258,5-11-387,-10-31-2064,10-5-2580,-17-28 0,2-1-516,-18-13-387</inkml:trace>
          <inkml:trace contextRef="#ctx0" brushRef="#br0" timeOffset="18528.241">1425 3365 7740,'-12'0'5805,"-10"11"-258,-19-5-387,6 13-3096,-30-19-1032,5 9-258,-9-9-258,1 0-387,5 0-387,9-11-645,27-6-4257,3-9-129,22 0-516,2-13-258</inkml:trace>
          <inkml:trace contextRef="#ctx0" brushRef="#br0" timeOffset="18672.2476">1101 3151 6708,'30'72'5547,"-24"-15"-129,-6 2-387,0 17-2322,0-16-2064,-2 3-516,2 1-1290,0-13-3741,3-5-129,8-15-645,6-3-258</inkml:trace>
          <inkml:trace contextRef="#ctx0" brushRef="#br0" timeOffset="19264.2814">1524 4070 3096,'10'-15'5547,"-5"-9"-129,-4 4-258,-1 20-1935,8-34-1032,16 21-903,-12-13-387,9 9-387,-5-6-258,5 3 0,-2 2-258,-1-2 0,-2 4 0,-5 2 0,-11 14-129,4-21 129,-4 21 0,-22-5 0,-8 5 0,-14 9 0,-5 7 129,-2 7 0,-6 3 129,4 8 0,7 5 0,11 13 0,17 6 0,18 4 0,8 1-129,23-1 129,17-5-258,17-7 0,9-18-129,8-20-258,7-12-129,-5-28-903,8-11-3741,-13-22-258,-2-7-516,-14-17-387</inkml:trace>
          <inkml:trace contextRef="#ctx0" brushRef="#br0" timeOffset="19513.2957">2376 3447 5805,'0'0'5934,"0"0"-516,-29 14-129,-9-16-2451,1 12-1548,-19-1-387,3 5-387,-2 2-387,2-1-258,12 8-1032,1-21-4128,40-2 0,-17 0-516,28 0-387</inkml:trace>
          <inkml:trace contextRef="#ctx0" brushRef="#br0" timeOffset="21429.403">3113 3496 3096,'-2'-16'5160,"2"16"-129,0 0-516,-19-25-2322,19 25-645,0 0-387,-9 25-387,-2-2-258,7 22 129,-6 8-258,7 22-129,-8 7 129,9 9 0,-4-7-129,6-1 129,-4-12-129,4-12 129,-1-25-129,1-34 129,0 0-129,-9-36-129,2-21 0,3-17 0,0-19 0,0-12-129,2-10 0,2 0 129,2 2-129,14 9-129,9 11 258,10 10-258,8 20 129,6 21-129,6 21 129,0 21-129,3 12 0,-6 26 129,-15 15-129,-13 12 258,-23 6 0,-7 3 0,-24-10 0,-15-6 129,-10-13-129,-6-11 129,-2-14-129,7-9 129,10-11-129,14-3-129,12-9 129,20 12-258,12-19 129,22 16-129,18 6-129,5 15 129,12 15-129,-2 10 0,1 16 0,-14 9 129,-26 6 129,-26 2 129,-16-8 0,-29-9 129,-19-16 0,-17-13 0,-14-20 0,3-10-258,7-3-258,8-25-2193,30 16-2967,11 1-129,34 11-516,-1 21-516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5:06.3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9D7A27-4465-46A1-9E72-ABEA2AA050EB}" emma:medium="tactile" emma:mode="ink">
          <msink:context xmlns:msink="http://schemas.microsoft.com/ink/2010/main" type="inkDrawing" rotatedBoundingBox="4379,12964 10203,9785 10255,9882 4432,13061" semanticType="callout" shapeName="Other">
            <msink:sourceLink direction="with" ref="{7C097E66-BA87-4B92-BCCE-82C486303394}"/>
            <msink:sourceLink direction="with" ref="{13471CDF-068A-4D6C-A27D-405DAB53AD03}"/>
          </msink:context>
        </emma:interpretation>
      </emma:emma>
    </inkml:annotationXML>
    <inkml:trace contextRef="#ctx0" brushRef="#br0">0 3162 4386,'0'0'5160,"16"0"-1806,1 3-903,-14-11-774,19 8-129,-14-15-516,15 9-258,-6-12-258,11 4 0,-3-10 129,7 3-387,5-6-129,6 1 0,8-5 0,4-3-129,7 0 0,10-3 0,7-3 0,8-6 0,7-4 0,7-4 129,10-5-129,7-9 0,6-6 0,10-11 0,11-2-129,7-9 129,7-4-129,8-5 0,8-2-129,10-1 129,9 3 0,-2-2-129,8 2 129,1 0 0,5 3 129,3 3 129,0 1 0,-5 3 258,-4-2-129,1 3 0,-8-3 129,-5 7 0,-19-2-129,-9 7 0,-14-2 0,-14 8-258,-13 7 129,-18 13-258,-19 10 0,-17 8-129,-11 20-258,-25-5-1419,-1 24-2838,-28 2-516,0 11-258,-12 15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04.30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84CDE8E-E367-45E0-8857-3D3FBA8543F1}" emma:medium="tactile" emma:mode="ink">
          <msink:context xmlns:msink="http://schemas.microsoft.com/ink/2010/main" type="inkDrawing" rotatedBoundingBox="22615,12869 23312,13352 23279,13398 22583,12915" semanticType="callout" shapeName="Other">
            <msink:sourceLink direction="with" ref="{71C312C3-F537-4460-81E3-2514FA335DE2}"/>
          </msink:context>
        </emma:interpretation>
      </emma:emma>
    </inkml:annotationXML>
    <inkml:trace contextRef="#ctx0" brushRef="#br0">4582-3664 2709,'58'-6'5289,"4"52"-387,11 23-2709,8-2-1161,14 10-129,-1-4-2064,4-7-2967,-16-33-645,1-18-387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03.7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A35A30B-DF58-4ADD-998A-92B042FD7AA5}" emma:medium="tactile" emma:mode="ink">
          <msink:context xmlns:msink="http://schemas.microsoft.com/ink/2010/main" type="inkDrawing" rotatedBoundingBox="19327,15775 20178,16547 20079,16656 19228,15884" semanticType="callout" shapeName="Other">
            <msink:sourceLink direction="with" ref="{71C312C3-F537-4460-81E3-2514FA335DE2}"/>
          </msink:context>
        </emma:interpretation>
      </emma:emma>
    </inkml:annotationXML>
    <inkml:trace contextRef="#ctx0" brushRef="#br0">1268-739 2580,'70'31'5547,"-17"31"-516,9 20-258,8 10-3483,20 16-516,3-3-774,2-15-774,14-5-1677,-14-28-2451,-4-43-258,-12-30-387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04.12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1C312C3-F537-4460-81E3-2514FA335DE2}" emma:medium="tactile" emma:mode="ink">
          <msink:context xmlns:msink="http://schemas.microsoft.com/ink/2010/main" type="inkDrawing" rotatedBoundingBox="20294,15190 21335,13785 22759,14839 21718,16244" shapeName="Other">
            <msink:destinationLink direction="with" ref="{384CDE8E-E367-45E0-8857-3D3FBA8543F1}"/>
            <msink:destinationLink direction="with" ref="{CA35A30B-DF58-4ADD-998A-92B042FD7AA5}"/>
          </msink:context>
        </emma:interpretation>
      </emma:emma>
    </inkml:annotationXML>
    <inkml:trace contextRef="#ctx0" brushRef="#br0">2412-1549 1806,'80'24'5031,"-17"52"129,17 20-2064,24 34-1419,-6-1 0,22 12-516,-11-20-516,5-16-516,-2-31-645,-14-52-774,-4-22-516,-32-62-516,-6-31-387,-30-58-387,-6-18-258,-21-34 774,-13-5 645,-13-10 1162,-1 11 773,3 23 1547,4 20 775,15 45 516,6 21 0,29 52 129,8 24-129,33 52-645,2 22-645,31 38-645,3 14-258,16 15-387,2 1-129,-1-2-387,4-7-1419,-20-33-3225,-10-35-258,-11-34-516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7:24.030"/>
    </inkml:context>
    <inkml:brush xml:id="br0">
      <inkml:brushProperty name="width" value="0.06667" units="cm"/>
      <inkml:brushProperty name="height" value="0.06667" units="cm"/>
      <inkml:brushProperty name="color" value="#006600"/>
      <inkml:brushProperty name="fitToCurve" value="1"/>
    </inkml:brush>
  </inkml:definitions>
  <inkml:traceGroup>
    <inkml:annotationXML>
      <emma:emma xmlns:emma="http://www.w3.org/2003/04/emma" version="1.0">
        <emma:interpretation id="{143F3485-42AC-4EB7-B547-840EBB02CEC5}" emma:medium="tactile" emma:mode="ink">
          <msink:context xmlns:msink="http://schemas.microsoft.com/ink/2010/main" type="inkDrawing" rotatedBoundingBox="10297,6635 11491,7574 11350,7753 10155,6815" semanticType="callout" shapeName="Other">
            <msink:sourceLink direction="with" ref="{13471CDF-068A-4D6C-A27D-405DAB53AD03}"/>
            <msink:sourceLink direction="with" ref="{77B6923B-BC98-4763-B23E-CACF887AAAC2}"/>
          </msink:context>
        </emma:interpretation>
      </emma:emma>
    </inkml:annotationXML>
    <inkml:trace contextRef="#ctx0" brushRef="#br0">2240-1677 3612,'-8'49'5031,"1"-19"-1419,0-16-1419,7 15-129,0-29-516,0 40-258,0-40-516,26 28-129,-2-20-387,14 4 0,8-1-129,6 1-129,0 0-129,1 3 129,-2 0-129,-6 8 129,-10 7-129,-8 5 129,-7 5 0,-4 4 129,-3 6-129,-1 3 129,1-3 0,2-1 0,3-7 0,9-5-129,2-11 387,11-7-387,5-13 0,5-6 0,0 0 0,2-9 0,-2 6-129,-6 1-129,-5 5 258,-8 11-129,-7 14-129,-7 0-387,9 20-1032,-10-6-3225,11-4-516,14 1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7:25.735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95B2B6A-0FDC-40A1-9627-606D5D675456}" emma:medium="tactile" emma:mode="ink">
          <msink:context xmlns:msink="http://schemas.microsoft.com/ink/2010/main" type="inkDrawing" rotatedBoundingBox="13144,6121 14130,7100 13971,7260 12984,6281" semanticType="callout" shapeName="Other">
            <msink:sourceLink direction="with" ref="{13471CDF-068A-4D6C-A27D-405DAB53AD03}"/>
          </msink:context>
        </emma:interpretation>
      </emma:emma>
    </inkml:annotationXML>
    <inkml:trace contextRef="#ctx0" brushRef="#br0">0 43 4128,'98'-39'4386,"-55"36"-645,-16 1-645,6 21-774,-28-5-387,11 26-903,-16-1-258,6 12-258,-2-3-129,8 9 0,-2-9-129,9 4 0,4-8 0,13-4-129,5-5 0,9-7-129,9-6 0,0-8 0,2-4 0,-2-2-129,-3 0 129,-7-1-129,-10 14 0,-11 5 0,-8 9 0,-4 5 0,-3 6-129,-6 0-129,9 13-903,-11-16-2709,15-3-1161,10-1-645,11-9 258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7:27.279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B43BE62-9F93-4DBD-85F2-3F79F27A3A81}" emma:medium="tactile" emma:mode="ink">
          <msink:context xmlns:msink="http://schemas.microsoft.com/ink/2010/main" type="inkDrawing" rotatedBoundingBox="15547,5247 16637,5978 16461,6240 15371,5509" semanticType="callout" shapeName="Other">
            <msink:sourceLink direction="with" ref="{13471CDF-068A-4D6C-A27D-405DAB53AD03}"/>
            <msink:sourceLink direction="with" ref="{77B6923B-BC98-4763-B23E-CACF887AAAC2}"/>
          </msink:context>
        </emma:interpretation>
      </emma:emma>
    </inkml:annotationXML>
    <inkml:trace contextRef="#ctx0" brushRef="#br0">2436-821 3354,'-14'80'5676,"14"-43"-258,8-7-387,5-15-3354,22 8-387,-4-16-645,17 3 0,3-10-258,8-1-258,3-12-129,-4 4 0,-4-2 0,-3 4 0,-8 7-129,-10 7 129,-8 18 0,-11 12 0,-8 9 0,0 7 0,-5 4 0,4 5 129,2-5 0,3-6 129,9-11-258,9-7 129,13-8-129,8-10-129,6-3-387,-1-12-129,11 11-903,-16-12-1935,4 1-1677,-5 4-516,-10 10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7:28.835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8331EC9-F7AF-4E24-90AD-32C9222973C1}" emma:medium="tactile" emma:mode="ink">
          <msink:context xmlns:msink="http://schemas.microsoft.com/ink/2010/main" type="inkDrawing" rotatedBoundingBox="17467,5131 18044,5539 17982,5627 17405,5218" semanticType="callout" shapeName="Other">
            <msink:sourceLink direction="with" ref="{13471CDF-068A-4D6C-A27D-405DAB53AD03}"/>
          </msink:context>
        </emma:interpretation>
      </emma:emma>
    </inkml:annotationXML>
    <inkml:trace contextRef="#ctx0" brushRef="#br0">4422-1038 1677,'27'0'5160,"2"0"-129,-5 12-2064,-24-12-645,31 27-516,-31-27-258,16 34-645,-14-18 0,4 11-387,-6-9 0,5 5-129,-5-23 0,8 26 129,-8-26-129,28 28-129,-5-17-129,8 1 0,4-2 0,6 0-129,5-1 0,-1 2 0,1 3-129,-10-2-258,4 20-1161,-22-2-3354,-3-4-516,-7 0-258,-8-7-387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7:24.909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25651BD-AE0F-49B7-911E-740AE0DA39E4}" emma:medium="tactile" emma:mode="ink">
          <msink:context xmlns:msink="http://schemas.microsoft.com/ink/2010/main" type="inkDrawing" rotatedBoundingBox="16393,11449 17666,12230 17531,12450 16258,11669" semanticType="underline" shapeName="Other"/>
        </emma:interpretation>
      </emma:emma>
    </inkml:annotationXML>
    <inkml:trace contextRef="#ctx0" brushRef="#br0">3276-334 2580,'12'-14'5160,"-12"14"0,9 28-1935,-9-28-903,0 44-903,-4-20-516,-1 14-129,2-10-129,2 14-129,1-8-129,16 0-129,5 2 0,15-3-129,9-1 0,11-6-129,7-5-129,3-5 0,7-6 0,-2-6 0,0-1 0,-6-3-129,-8 3 129,-9 3-129,-7 8 129,-8 5 129,-9 4-129,-4 5 129,-6 5 0,1 3 0,3 3 0,2 0 129,3-5-129,4-2 0,6 2 0,4-6-129,6-1-258,-5-11-903,10-2-3483,-7 2-645,-3-10-129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03.57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E58BE19-605D-43CB-B836-CFDBE637D472}" emma:medium="tactile" emma:mode="ink">
          <msink:context xmlns:msink="http://schemas.microsoft.com/ink/2010/main" type="inkDrawing" rotatedBoundingBox="18034,16528 18849,17268 18774,17351 17959,16611" semanticType="callout" shapeName="Other">
            <msink:sourceLink direction="with" ref="{77B6923B-BC98-4763-B23E-CACF887AAAC2}"/>
          </msink:context>
        </emma:interpretation>
      </emma:emma>
    </inkml:annotationXML>
    <inkml:trace contextRef="#ctx0" brushRef="#br0">4916 4779 3870,'-21'-15'5418,"23"29"-129,17 10-387,28 26-3354,-12-5-258,25 24-645,5 1-258,13 14-258,6 2-258,4-13-774,14 15-2064,-7-34-1935,-4-15-645,-10-30-129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36:52.991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54630843-95CD-4565-99FB-7328E2FBBECD}" emma:medium="tactile" emma:mode="ink">
          <msink:context xmlns:msink="http://schemas.microsoft.com/ink/2010/main" type="inkDrawing" rotatedBoundingBox="4886,9308 7417,9001 7465,9390 4934,9698" semanticType="callout" shapeName="Other">
            <msink:sourceLink direction="to" ref="{D0250BB5-3BE0-45FA-A288-9E7BB203C2D5}"/>
            <msink:sourceLink direction="from" ref="{D0250BB5-3BE0-45FA-A288-9E7BB203C2D5}"/>
          </msink:context>
        </emma:interpretation>
      </emma:emma>
    </inkml:annotationXML>
    <inkml:trace contextRef="#ctx0" brushRef="#br0">-14 289 258,'0'0'4902,"5"23"258,-5-23-129,0 0-2580,24 17-516,-24-17-774,28 12 129,-9-12-387,20 10-129,1-6 0,22 7-258,9-2-129,19 10-129,16 1 258,20 3-387,15-3 258,21-1-258,12-7 0,13-8-129,-1-9-129,6-16 258,-9-14-387,-9-5 258,-22-8-129,-23 0 129,-26 0-129,-26 6 129,-27 5 0,-24 4 0,-26 4-129,-14 3 129,-18 6-129,-10 3 0,-6 4 0,-5 3 0,6 5 0,-1-1-129,11 6 0,8 0 0,10 0-129,3 0 0,16 0 129,0 0-129,-10 22 129,10-22 0,0 18 0,0-18 129,13 23-129,-13-23 129,19 23-129,-19-23 129,19 19-258,-19-19 129,19 14-129,-19-14 0,0 0-129,0 0 0,20 9 0,-20-9 0,0 0 0,0 0 129,22 0 129,-22 0 129,29-3 129,-9 0 0,5 0 129,1 3 129,-4-3 258,4 3 129,-11-2 0,5 2 0,-20 0 129,0 0 0,0 0 258,-20 18-387,-24-1 0,-3 13 129,-22-1-258,-5 10-129,-8-6 0,5 6-258,7-4 0,10-7-258,17-7-129,6-16-387,37-5-645,-15-9-2064,32-10-1935,17-13-387,14-8-258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5:07.7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579726-5123-4BAC-B7B2-022B244632A1}" emma:medium="tactile" emma:mode="ink">
          <msink:context xmlns:msink="http://schemas.microsoft.com/ink/2010/main" type="inkDrawing" rotatedBoundingBox="4500,13722 11486,10881 11592,11142 4606,13983" semanticType="strikethrough" shapeName="Other">
            <msink:sourceLink direction="with" ref="{13471CDF-068A-4D6C-A27D-405DAB53AD03}"/>
          </msink:context>
        </emma:interpretation>
      </emma:emma>
    </inkml:annotationXML>
    <inkml:trace contextRef="#ctx0" brushRef="#br0">-9 2740 1548,'0'0'2580,"0"0"0,0 0-258,0 0 0,-3 17-258,3-17-129,0 0-258,0 0-129,0 0-387,0 0-258,0 0-258,0 0 0,8 14-258,-8-14 0,0 0 0,18 3-129,-18-3 0,23 0-129,-4 0 0,1 0 0,2-4-129,10-2 129,4-1-129,7-3 0,6-1 0,8-2 0,8-3 0,12-3-129,7-4 129,10-1-129,10-7 129,11 0-129,5-4 129,11-3-258,13-5 258,7-3-129,8-4 0,7-5 0,6-5 0,8-4 0,7-9-129,7-1 129,-4-7-129,4-3 129,1-7 0,6 2-129,-3-8 129,6 1 0,-3-3 129,-1-1 0,6-1 0,0-1 129,-1 3 0,-3 2 258,1 3-129,-6 3 258,4 7 0,-10-1 129,-6 13 0,-14-1 0,-4 8-129,-21 3 0,-7 7-129,-18 6-129,-15 5-129,-16 7-129,-15 4 129,-16 10-129,-15 3-129,-11 9 0,-13 3 0,-20 8-258,0 0-516,-7 19-2322,-20 1-2064,-8 8-258,-6 7-387,-4 5 388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36:53.147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A19780DF-07CE-437C-AB64-0CA647241F01}" emma:medium="tactile" emma:mode="ink">
          <msink:context xmlns:msink="http://schemas.microsoft.com/ink/2010/main" type="inkDrawing" rotatedBoundingBox="6968,9906 7236,9221 7298,9245 7030,9930" semanticType="callout" shapeName="Other">
            <msink:sourceLink direction="with" ref="{D0250BB5-3BE0-45FA-A288-9E7BB203C2D5}"/>
          </msink:context>
        </emma:interpretation>
      </emma:emma>
    </inkml:annotationXML>
    <inkml:trace contextRef="#ctx0" brushRef="#br0">236 0 4257,'-3'123'5805,"-17"-50"-516,-5 7-258,4 5-2967,-15-17-1161,6-3-645,1-8-645,0-21-1290,15-5-3096,-2 0-258,6-8-645,5 2 258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36:55.097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5D8CA102-60D9-4B0F-ABC2-906FC97600EA}" emma:medium="tactile" emma:mode="ink">
          <msink:context xmlns:msink="http://schemas.microsoft.com/ink/2010/main" type="inkDrawing" rotatedBoundingBox="8480,15513 9304,13274 9971,13520 9147,15758" semanticType="callout" shapeName="Other"/>
        </emma:interpretation>
      </emma:emma>
    </inkml:annotationXML>
    <inkml:trace contextRef="#ctx0" brushRef="#br0">-4 2138 774,'-9'21'4773,"9"-21"-129,12 32-1935,-12-32-258,12 24-387,-12-24 0,12 16-516,-12-16-258,17 1-387,-17-1-258,30-14-129,-13-14 0,15-8 0,-3-28-258,8-21 129,2-25-129,4-32 129,5-28-129,6-11-129,3-10 129,4 0-258,1 13 0,-2 10 0,-5 26-129,-2 29 129,-7 28-129,-7 17 0,-9 20 0,-6 11 129,-11 11-129,1 10 129,-14 16 0,15-19 0,-15 19 0,0 0 0,15-11 0,-15 11-129,0 0 129,0 0 0,18-15 0,-18 15 0,0 0 0,19-18 0,-19 18 0,0 0 0,0 0-129,0 0 129,0 0 0,-12 2 0,-10 8 0,-14 10 0,-12-3 129,-6 2 0,-8 3 0,-4 2 0,2 1 0,5-2-129,7-4 0,10-5 0,17-2-129,25-12-129,0 0-258,4-20 129,26-6 0,15-14 0,12-1-258,2-5 387,6 7-129,-5 1 129,-6 15 258,-6 12-129,-13 11 258,-11 28 129,-15 16 0,-1 9 0,-4 4 129,-1 8-258,2-4 129,2-3-387,5-4-129,-2-17-1161,19-1-3612,-7-7-129,5 0-516,1-1-258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36:56.313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2C5FD733-52A1-4B2C-A8B1-ABEEC5D37B4C}" emma:medium="tactile" emma:mode="ink">
          <msink:context xmlns:msink="http://schemas.microsoft.com/ink/2010/main" type="inkDrawing" rotatedBoundingBox="12213,14706 12295,17015 11858,17030 11776,14721" semanticType="callout" shapeName="Other"/>
        </emma:interpretation>
      </emma:emma>
    </inkml:annotationXML>
    <inkml:trace contextRef="#ctx0" brushRef="#br0">398 2267 3612,'-33'35'5547,"13"-28"-516,0-15-1290,20 8-1419,-40-59-516,30 5-387,-14-34-516,12-13 129,-9-37-516,9-13 0,-4-22-258,3-10 0,0-8-129,1 4-129,5 4-129,6 15 0,1 17 0,8 24 129,9 19-129,3 21 129,0 23-129,-1 17 0,-1 21-129,-5 11 0,-13 15 129,16 0-129,-16 0 0,0 21 0,0-7 129,0-14 0,-4 26-129,4-26 129,-9 20 129,9-20-129,0 0 129,0 0-129,0 0 129,13 2 0,-13-2 0,14 0 0,-14 0 0,0 0 0,0 0 0,0 23 0,-12-3 0,-7 3 0,-3 3 0,-3 4 0,-2 3 0,0 0 129,-1 1-129,3-1 0,1-7 0,1 0-129,4-4 129,2-8-129,17-14 129,-21 0-129,21-11 0,0-15 0,13-8 0,4-6 129,8-2-129,3 2 0,4 5 129,-2 9 0,6 12 0,-4 14 129,1 10-129,-2 16 129,-1 11-258,-4 2 0,3 11-645,-14-8-3741,6-7-387,-1-7-387,0-13-387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37:02.335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0C70A97C-3955-41B1-9B40-46ED1A47B184}" emma:medium="tactile" emma:mode="ink">
          <msink:context xmlns:msink="http://schemas.microsoft.com/ink/2010/main" type="writingRegion" rotatedBoundingBox="21719,3413 24242,9168 22447,9955 19924,4201"/>
        </emma:interpretation>
      </emma:emma>
    </inkml:annotationXML>
    <inkml:traceGroup>
      <inkml:annotationXML>
        <emma:emma xmlns:emma="http://www.w3.org/2003/04/emma" version="1.0">
          <emma:interpretation id="{D0E5DFE4-2A85-4626-82F2-73924DB182B8}" emma:medium="tactile" emma:mode="ink">
            <msink:context xmlns:msink="http://schemas.microsoft.com/ink/2010/main" type="paragraph" rotatedBoundingBox="21719,3413 24242,9168 22447,9955 19924,4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2C5F7B-16D4-44A5-B093-B30E9A328B06}" emma:medium="tactile" emma:mode="ink">
              <msink:context xmlns:msink="http://schemas.microsoft.com/ink/2010/main" type="line" rotatedBoundingBox="21719,3413 24242,9168 22447,9955 19924,4201"/>
            </emma:interpretation>
          </emma:emma>
        </inkml:annotationXML>
        <inkml:traceGroup>
          <inkml:annotationXML>
            <emma:emma xmlns:emma="http://www.w3.org/2003/04/emma" version="1.0">
              <emma:interpretation id="{20A87CBD-B0DA-445D-92A0-787781D7FFB1}" emma:medium="tactile" emma:mode="ink">
                <msink:context xmlns:msink="http://schemas.microsoft.com/ink/2010/main" type="inkWord" rotatedBoundingBox="21719,3413 24242,9168 22447,9955 19924,4201"/>
              </emma:interpretation>
              <emma:one-of disjunction-type="recognition" id="oneOf0">
                <emma:interpretation id="interp0" emma:lang="en-GB" emma:confidence="0">
                  <emma:literal>"e</emma:literal>
                </emma:interpretation>
                <emma:interpretation id="interp1" emma:lang="en-GB" emma:confidence="0">
                  <emma:literal>se</emma:literal>
                </emma:interpretation>
                <emma:interpretation id="interp2" emma:lang="en-GB" emma:confidence="0">
                  <emma:literal>"e.</emma:literal>
                </emma:interpretation>
                <emma:interpretation id="interp3" emma:lang="en-GB" emma:confidence="0">
                  <emma:literal>"'e</emma:literal>
                </emma:interpretation>
                <emma:interpretation id="interp4" emma:lang="en-GB" emma:confidence="0">
                  <emma:literal>se,</emma:literal>
                </emma:interpretation>
              </emma:one-of>
            </emma:emma>
          </inkml:annotationXML>
          <inkml:trace contextRef="#ctx0" brushRef="#br0">10208 5512 2580,'-16'19'5805,"7"-1"-129,9-18-516,20 19-2967,-4-19-645,19 4-516,-2-3-129,19 10-516,2-5 0,14 5-387,6 0 129,10 1-258,16 0 129,4-3-129,1-2 0,-9-3 0,-6-1 0,-14-3 0,-13 0 0,-15-9 0,-27-5 129,-21-6 129,-19-12 0,-20-7 129,-19-16-129,-14-5 258,-14-10-129,-3 2 0,-4-2 0,5 7-258,11 10 129,18 6-129,22 16-258,17 3-258,20 28-516,16-22-1677,26 25-2580,16 9-258,21 10-516</inkml:trace>
          <inkml:trace contextRef="#ctx0" brushRef="#br0" timeOffset="124.8002">11129 5523 1161,'-78'161'4773,"25"-90"0,1-3-2193,6 0-1290,-4-8-2451,14 7-2451,-6-25-1032,20 10 0</inkml:trace>
          <inkml:trace contextRef="#ctx0" brushRef="#br0" timeOffset="-2028.0036">8062 1036 903,'-12'17'5934,"4"3"-258,8-20-129,21 0-2064,-11-32-903,31 7-903,-8-29-645,21-3-516,7-24-258,18-7-129,7-9 0,7 4-129,1 3-129,0 7 129,-7 7-129,-12 20 129,-12 16 0,-18 23-129,-23 14 129,-22 3 0,-4 17 0,-29 8 0,-17 1 129,-12 2-129,-11 0 129,-10-4 0,-7-6 0,0-1-129,4-7 0,6 1 0,10-3 0,12-2-129,14-3-129,14-3 0,30 0-129,0 0-258,13-6-387,19-17-1032,38 12-1935,1-14-774,25 13 258,-9-10 129,20 22 1161,-25-9 1161</inkml:trace>
          <inkml:trace contextRef="#ctx0" brushRef="#br0" timeOffset="-1903.2029">8705 294 258,'224'62'3870,"-181"-14"516,-21 1 0,1 19-645,-23-14-903,10 20-903,-13-15-516,3 9-774,-7-12-387,1-5-516,6 7-1806,0-20-2838,0-6-516,9-4-387,2-4 517</inkml:trace>
          <inkml:trace contextRef="#ctx0" brushRef="#br0" timeOffset="-1123.2019">9798 2931 258,'0'0'5289,"0"-9"129,18-7-258,5-13-2322,23 17-903,-10-24-645,26 10-387,-1-14-258,17-4-129,8-10 0,12-1-258,-4 0-129,-4 3-129,-8 4 0,-8 5 129,-15 12-129,-18 9 0,-41 22 129,0 0 0,-29-14 129,-25 14 0,-25 0 129,-14 0 129,-21-9-129,-1 3 0,-5-7-129,9 0-129,13-2 0,17 0-129,24-1-258,22-7-129,33 8-258,9-15-1032,54 12-3612,13-5-129,24 11-258,2-4-645</inkml:trace>
          <inkml:trace contextRef="#ctx0" brushRef="#br0" timeOffset="-998.4017">10531 2304 5031,'6'134'5160,"-19"-69"-129,0-1-2322,-14-22-1032,13 2-1032,-6-10-1161,0-1-3870,7-16-645,13 4-258,0-21 259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36:58.123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F372DE43-05DE-4C17-9B4D-4F80E51FF6CB}" emma:medium="tactile" emma:mode="ink">
          <msink:context xmlns:msink="http://schemas.microsoft.com/ink/2010/main" type="writingRegion" rotatedBoundingBox="11610,3970 15510,2865 16016,4651 12116,5756"/>
        </emma:interpretation>
      </emma:emma>
    </inkml:annotationXML>
    <inkml:traceGroup>
      <inkml:annotationXML>
        <emma:emma xmlns:emma="http://www.w3.org/2003/04/emma" version="1.0">
          <emma:interpretation id="{0E94FF0C-9D9D-41A0-B563-4A7635D6445E}" emma:medium="tactile" emma:mode="ink">
            <msink:context xmlns:msink="http://schemas.microsoft.com/ink/2010/main" type="paragraph" rotatedBoundingBox="11610,3970 15510,2865 16016,4651 12116,5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C371E8-D12C-4C1B-979F-D725849A1392}" emma:medium="tactile" emma:mode="ink">
              <msink:context xmlns:msink="http://schemas.microsoft.com/ink/2010/main" type="line" rotatedBoundingBox="11610,3970 15510,2865 16016,4651 12116,5756"/>
            </emma:interpretation>
          </emma:emma>
        </inkml:annotationXML>
        <inkml:traceGroup>
          <inkml:annotationXML>
            <emma:emma xmlns:emma="http://www.w3.org/2003/04/emma" version="1.0">
              <emma:interpretation id="{D0250BB5-3BE0-45FA-A288-9E7BB203C2D5}" emma:medium="tactile" emma:mode="ink">
                <msink:context xmlns:msink="http://schemas.microsoft.com/ink/2010/main" type="inkWord" rotatedBoundingBox="11610,3970 15510,2865 16016,4651 12116,5756">
                  <msink:destinationLink direction="with" ref="{A19780DF-07CE-437C-AB64-0CA647241F01}"/>
                  <msink:destinationLink direction="to" ref="{54630843-95CD-4565-99FB-7328E2FBBECD}"/>
                  <msink:destinationLink direction="from" ref="{54630843-95CD-4565-99FB-7328E2FBBECD}"/>
                </msink:context>
              </emma:interpretation>
              <emma:one-of disjunction-type="recognition" id="oneOf0">
                <emma:interpretation id="interp0" emma:lang="en-GB" emma:confidence="0">
                  <emma:literal>hr</emma:literal>
                </emma:interpretation>
                <emma:interpretation id="interp1" emma:lang="en-GB" emma:confidence="0">
                  <emma:literal>he</emma:literal>
                </emma:interpretation>
                <emma:interpretation id="interp2" emma:lang="en-GB" emma:confidence="0">
                  <emma:literal>n</emma:literal>
                </emma:interpretation>
                <emma:interpretation id="interp3" emma:lang="en-GB" emma:confidence="0">
                  <emma:literal>no</emma:literal>
                </emma:interpretation>
                <emma:interpretation id="interp4" emma:lang="en-GB" emma:confidence="0">
                  <emma:literal>nr</emma:literal>
                </emma:interpretation>
              </emma:one-of>
            </emma:emma>
          </inkml:annotationXML>
          <inkml:trace contextRef="#ctx0" brushRef="#br0">-12 2044 2451,'5'26'5676,"-5"-26"-258,35 3-129,2 2-3483,-16-25-258,19-1-387,-10-29-387,15-6-129,-4-26-387,7-22 129,-1-30-258,5-27 129,-4-24-258,-3-12 129,-10-5-129,-7 4 129,-4 18-258,-10 21 129,-6 33 0,-8 35 0,0 32 0,0 23 0,0 19 0,0 17 0,0 0 0,-2 11 0,-1 4 0,0 3 0,-2 0 0,3 2 0,-4 0 0,4-6 0,2-14 0,-14 25 0,14-25 0,-15 18 0,15-18-129,-20 25 129,5-6 0,-5 14 0,-1 6-129,-5 9 129,-1 8 129,-1 3-129,2-2 129,3 3 0,4-12 0,5-6-129,4-10 129,6-15-258,4-17 129,8 0-258,12-20 0,2-17 0,12-11-129,8-9 258,2-3-387,1-4 387,2 7-129,-5 3 258,0 16 0,-3 11 129,-6 19 0,-1 11 0,-2 21 258,3 14-258,-1 10 258,1 9-258,4 2 129,3 3-258,3-5-129,-7-15-516,13-5-3870,-9-17-516,-3-20-516,0-12-645</inkml:trace>
          <inkml:trace contextRef="#ctx0" brushRef="#br0" timeOffset="1216.8016">3130 813 774,'0'0'3096,"0"0"-645,4-17 129,-4 17-516,0 0 129,0 0-258,0-14-129,0 14-258,0 0-258,0 21-129,0-21-129,-4 24-129,4-24-258,2 21-129,-2-21 129,17 0-129,-8-24-129,4-9 0,-4-16-387,-1-16 258,-6-14-258,-2-13 0,-12-13 129,-5 0-129,-9-2 0,-1 9 0,0 11 129,2 14-129,3 14 129,7 16-129,2 20 0,13 23 0,-9-14 0,9 14 0,0 0 0,-4 9-129,4-9 129,0 0 0,-10 15 0,10-15 0,0 0 0,0 0 0,0 0 0,-10-14 0,10 14 0,0-17 0,0 17 0,2-18 0,-2 18 0,7-15 0,-7 15 0,0 0 0,0 0 0,0 0 0,0 0 0,0 0 129,1 17-129,-1-17 0,0 24 0,-4-7 0,-2 0 129,0 2-129,1 2 129,0-3-129,1-4 129,0 2-129,4-16 129,-1 17 0,1-17-129,0 0 129,8-3-129,-8 3 129,14-13-129,-14 13 0,16-13 0,-16 13 0,11-14 0,-11 14 0,5-20 0,-5 20 129,5-25-129,-5 25 0,3-23 0,-3 23 0,4-20 0,-4 20 0,0 0 0,0 0 129,0 0-129,18 0 0,-18 0 129,36 5 0,-8 4-129,8 2 0,3 2 0,9 3 0,3 3 0,2 1 0,0 2-129,-5-4-129,-2 5-258,-13-20-1290,0 8-3612,-9-11-129,1-4-387,-5-14-258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39:21.565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3AD6B9C7-22C9-4312-8831-A52E21FC6517}" emma:medium="tactile" emma:mode="ink">
          <msink:context xmlns:msink="http://schemas.microsoft.com/ink/2010/main" type="writingRegion" rotatedBoundingBox="22117,12933 17265,17051 16058,15628 20910,11510"/>
        </emma:interpretation>
      </emma:emma>
    </inkml:annotationXML>
    <inkml:traceGroup>
      <inkml:annotationXML>
        <emma:emma xmlns:emma="http://www.w3.org/2003/04/emma" version="1.0">
          <emma:interpretation id="{B4713B4E-2C6D-4411-ADCA-BB0BA0495412}" emma:medium="tactile" emma:mode="ink">
            <msink:context xmlns:msink="http://schemas.microsoft.com/ink/2010/main" type="paragraph" rotatedBoundingBox="22117,12933 17265,17051 16058,15628 20910,11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27A190-4F5D-4F7B-AFCE-ABC3E9765DD6}" emma:medium="tactile" emma:mode="ink">
              <msink:context xmlns:msink="http://schemas.microsoft.com/ink/2010/main" type="line" rotatedBoundingBox="22117,12933 17265,17051 16058,15628 20910,11510"/>
            </emma:interpretation>
          </emma:emma>
        </inkml:annotationXML>
        <inkml:traceGroup>
          <inkml:annotationXML>
            <emma:emma xmlns:emma="http://www.w3.org/2003/04/emma" version="1.0">
              <emma:interpretation id="{E0CFCDCD-9F9B-43EB-8694-1390670B9F60}" emma:medium="tactile" emma:mode="ink">
                <msink:context xmlns:msink="http://schemas.microsoft.com/ink/2010/main" type="inkWord" rotatedBoundingBox="18516,15740 17142,16906 16437,16075 17811,14909"/>
              </emma:interpretation>
              <emma:one-of disjunction-type="recognition" id="oneOf0">
                <emma:interpretation id="interp0" emma:lang="en-GB" emma:confidence="0">
                  <emma:literal>1?'"</emma:literal>
                </emma:interpretation>
                <emma:interpretation id="interp1" emma:lang="en-GB" emma:confidence="0">
                  <emma:literal>six."</emma:literal>
                </emma:interpretation>
                <emma:interpretation id="interp2" emma:lang="en-GB" emma:confidence="0">
                  <emma:literal>1p:</emma:literal>
                </emma:interpretation>
                <emma:interpretation id="interp3" emma:lang="en-GB" emma:confidence="0">
                  <emma:literal>1p":</emma:literal>
                </emma:interpretation>
                <emma:interpretation id="interp4" emma:lang="en-GB" emma:confidence="0">
                  <emma:literal>six,</emma:literal>
                </emma:interpretation>
              </emma:one-of>
            </emma:emma>
          </inkml:annotationXML>
          <inkml:trace contextRef="#ctx0" brushRef="#br0">-3077 3207 1161,'19'-9'4386,"-19"9"-645,22-14-516,-16-7-516,12 16-774,-15-20-258,15 15-387,-11-16-129,10 10-258,-5-12-258,12 9-129,-2-6-129,12 7-129,4-1 0,4 7 129,3 6-258,0 6 0,-2 6-129,-6 19 129,-10 8-129,-11 12 129,-14 7-129,-9 7 129,-20 0 0,-7 2 0,-11-5 0,-3-5 0,0-11-129,0-6 129,4-14-129,10-6 0,7-5 0,8-4-129,19-5 0,-20 6 129,20-6-129,0 0-129,0 24 0,0-8 0,10 8-516,-7-5-387,15 22-2580,-8-3-1290,3 7-645,4-2 0</inkml:trace>
          <inkml:trace contextRef="#ctx0" brushRef="#br0" timeOffset="218.4004">-2767 4178 9159,'-12'42'5676,"12"-16"-258,0-26-129,17 29-4515,-17-29-516,16 10-129,-16-10-258,17 0-258,-17 0-387,0-25-2709,0 25-1677,-9-26-387,9 26-516</inkml:trace>
          <inkml:trace contextRef="#ctx0" brushRef="#br0" timeOffset="-1794.0027">-3665 4228 903,'0'0'4773,"0"0"258,18 7-1419,-18-7-774,19 2-774,-19-2-387,16 5-258,-16-5-516,17 6-258,-17-6-129,21 17-129,-13-2-129,0 5-258,-3 2 129,-1 3-129,-4 3-129,-3-2 0,-7 0 0,-9-6-387,0 2-129,-16-22-903,7 6-3354,-3-6-387,4-6-258,7-8-129</inkml:trace>
          <inkml:trace contextRef="#ctx0" brushRef="#br1" timeOffset="-135845.0383">-2390 1799 645,'12'42'5160,"4"-17"129,8 1-258,19 11-2709,-4-15-903,20 21-129,1-9-387,22 17-258,10-6-387,22 6 0,13-3-129,11-1-129,10 2 0,3-4-129,-6 1 129,-7-3-129,-22-1 258,-18-4-258,-26-2 129,-26-3 0,-21-4-129,-14-6 258,-11-6-129,-19-4 0,-7-6 129,-5 2 0,-6-1-129,-3 0 258,-5-3-129,2 4 0,-5-3 0,-2 2 0,0-3 0,-1 0 0,4-3 129,4-2-129,2 0-129,4 0 0,4-3 0,4-1-129,3 4-129,-1-1 0,5 1-129,-5 0 0,9 1-129,-5-1-387,23 0-1032,-16 13-2322,16-13-1032,30 20-129,4-4 388</inkml:trace>
          <inkml:trace contextRef="#ctx0" brushRef="#br1" timeOffset="-135673.4383">-670 2787 3354,'-29'-49'5289,"6"2"-129,-6-1-2451,-8-38-774,11 4-774,-11-8-1677,9-6-3741,7-4-645,15 15-387</inkml:trace>
          <inkml:trace contextRef="#ctx0" brushRef="#br1" timeOffset="-138029.0424">42 0 1,'-35'38'5288,"29"-22"388,6 1-516,19 14-2580,-19-31-903,51 34-516,-21-14-516,14 7-258,5 1-258,12 4 129,10 9-258,7 6-258,13 1 129,6 4-129,9-1 129,-3-3-387,-2-5 387,-9-4-129,-11-14 258,-12-7 0,-16-10 0,-12-8 129,-18-6 0,-9-10 0,-14-11 129,0-12 129,-20-6-129,-7-6 258,-18-6-129,-4 0 0,-9 3-129,1 3 258,-4 8-516,7 10 129,8 8-258,6 5-516,40 20-1419,-17 0-3096,28 20-258,20 3-645</inkml:trace>
          <inkml:trace contextRef="#ctx0" brushRef="#br1" timeOffset="-137904.2422">1029 731 1161,'-149'136'4902,"67"-66"-258,-13-19-2580,3-11-5031,23 3-903,-1-26-516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7:09:30.506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16593613-D4B0-4153-8F7C-B416A90F6386}" emma:medium="tactile" emma:mode="ink">
          <msink:context xmlns:msink="http://schemas.microsoft.com/ink/2010/main" type="writingRegion" rotatedBoundingBox="19327,11419 23382,11151 23491,12814 19437,13081"/>
        </emma:interpretation>
      </emma:emma>
    </inkml:annotationXML>
    <inkml:traceGroup>
      <inkml:annotationXML>
        <emma:emma xmlns:emma="http://www.w3.org/2003/04/emma" version="1.0">
          <emma:interpretation id="{39A44342-599C-4F26-B940-10EBE7E935E6}" emma:medium="tactile" emma:mode="ink">
            <msink:context xmlns:msink="http://schemas.microsoft.com/ink/2010/main" type="paragraph" rotatedBoundingBox="19327,11419 23382,11151 23491,12814 19437,13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DBA751-786C-4834-B4C1-F6CEFB1D71FD}" emma:medium="tactile" emma:mode="ink">
              <msink:context xmlns:msink="http://schemas.microsoft.com/ink/2010/main" type="line" rotatedBoundingBox="19327,11419 23382,11151 23491,12814 19437,13081"/>
            </emma:interpretation>
          </emma:emma>
        </inkml:annotationXML>
        <inkml:traceGroup>
          <inkml:annotationXML>
            <emma:emma xmlns:emma="http://www.w3.org/2003/04/emma" version="1.0">
              <emma:interpretation id="{49C7EA20-62EF-4479-85E1-1266BB4AE83A}" emma:medium="tactile" emma:mode="ink">
                <msink:context xmlns:msink="http://schemas.microsoft.com/ink/2010/main" type="inkWord" rotatedBoundingBox="19327,11419 20717,11327 20826,12990 19437,13081"/>
              </emma:interpretation>
              <emma:one-of disjunction-type="recognition" id="oneOf0">
                <emma:interpretation id="interp0" emma:lang="en-GB" emma:confidence="0">
                  <emma:literal>took</emma:literal>
                </emma:interpretation>
                <emma:interpretation id="interp1" emma:lang="en-GB" emma:confidence="0">
                  <emma:literal>off,</emma:literal>
                </emma:interpretation>
                <emma:interpretation id="interp2" emma:lang="en-GB" emma:confidence="0">
                  <emma:literal>If,</emma:literal>
                </emma:interpretation>
                <emma:interpretation id="interp3" emma:lang="en-GB" emma:confidence="0">
                  <emma:literal>off.</emma:literal>
                </emma:interpretation>
                <emma:interpretation id="interp4" emma:lang="en-GB" emma:confidence="0">
                  <emma:literal>off'</emma:literal>
                </emma:interpretation>
              </emma:one-of>
            </emma:emma>
          </inkml:annotationXML>
          <inkml:trace contextRef="#ctx0" brushRef="#br0">-639-1671 3354,'-28'57'5160,"8"-16"-258,-14 5-2580,10 20-516,-12-3-645,8 5-516,-3-9-516,4-8-387,16-3-1419,-8-20-2838,19-28-516,0 0-387</inkml:trace>
          <inkml:trace contextRef="#ctx0" brushRef="#br0" timeOffset="-390.0006">-622-1835 3096,'-65'-13'5418,"9"19"129,-22 1-2193,3 21-903,-31-13-774,11 17-774,-8-5-516,11 0-774,24 8-2322,15-12-2322,26-6-387,23-1-387</inkml:trace>
          <inkml:trace contextRef="#ctx0" brushRef="#br0" timeOffset="343.2006">-690-2134 3483,'-49'-4'3999,"-8"-10"-645,-1 13-258,-24-18-774,8 18-516,-18-16-516,11 6-1032,8 11-1935,18-5-2967,16 2-387,25 3-516</inkml:trace>
          <inkml:trace contextRef="#ctx0" brushRef="#br0" timeOffset="-1216.8017">-512-2075 1677,'-32'7'5289,"16"-7"-258,16 0-1548,-26-28-1032,26 28-516,-10-48-774,10 23-258,3-15-387,11 5-258,5 5-129,3 2-258,10 14-129,-5 9 129,4 13-129,-8 20-129,-2 17 258,-9 3 0,-9 6 129,-3 2 129,-14-9 258,-3-6-129,-15-21 129,5-5 0,-12-15 0,9-18 0,-3-12-129,8-8 0,3-9-129,12-5 129,9 4-258,1 0-387,19 9 258,5 7-258,12 18 0,-2 12-129,9 13 129,-6 14 129,-4 15 0,-13 2 0,-7 5 258,-9-2 258,-5-10 0,-14-5 129,-13-20-129,0-10-129,-5-8 0,7-22-387,6 0-1806,3-15-2838,6-3-516,2 5-258</inkml:trace>
          <inkml:trace contextRef="#ctx0" brushRef="#br0" timeOffset="1170.0018">-327-1905 1419,'6'-19'5418,"-6"19"-258,0 0 0,3-24-3225,13 21-645,-9-14-387,12 6-129,0-3-387,9 0-129,2 7-258,-1-1-129,4 8-516,-12 0-516,10 15-1677,-21 6-2322,-6 7-258,-4 5-387</inkml:trace>
          <inkml:trace contextRef="#ctx0" brushRef="#br0" timeOffset="-842.401">-609-2209 3096,'0'0'5547,"-11"-11"-129,-8-28-1806,5 13-1419,-21-31-645,7 4-258,-16-24-387,7 7-258,-5-2-258,6 6-258,7 17-774,-4-7-1935,13 34-2451,6 20-516,10 14-516</inkml:trace>
          <inkml:trace contextRef="#ctx0" brushRef="#br0" timeOffset="826.8009">-441-2316 1161,'0'-38'5676,"13"16"-258,4-11-516,14 9-2193,-11-29-1032,17 15-645,-7-15-516,7 6-258,-2 7-645,-12-3-1677,-1 26-2967,-3 12-387,0 5-387</inkml:trace>
          <inkml:trace contextRef="#ctx0" brushRef="#br0" timeOffset="1372.8019">-257-1837 903,'8'4'5418,"-8"-4"129,0 0-516,18 38-2580,-16-19-1161,8 14-903,-2 1-129,1 4-774,9 16-645,-10-3-3870,6 1-129,5 1-387</inkml:trace>
        </inkml:traceGroup>
        <inkml:traceGroup>
          <inkml:annotationXML>
            <emma:emma xmlns:emma="http://www.w3.org/2003/04/emma" version="1.0">
              <emma:interpretation id="{806B3D83-AE47-42EA-B192-F021CE2A198A}" emma:medium="tactile" emma:mode="ink">
                <msink:context xmlns:msink="http://schemas.microsoft.com/ink/2010/main" type="inkWord" rotatedBoundingBox="22511,11300 23388,11242 23482,12670 22605,12728"/>
              </emma:interpretation>
              <emma:one-of disjunction-type="recognition" id="oneOf1">
                <emma:interpretation id="interp5" emma:lang="en-GB" emma:confidence="0">
                  <emma:literal>sit</emma:literal>
                </emma:interpretation>
                <emma:interpretation id="interp6" emma:lang="en-GB" emma:confidence="0">
                  <emma:literal>ti</emma:literal>
                </emma:interpretation>
                <emma:interpretation id="interp7" emma:lang="en-GB" emma:confidence="0">
                  <emma:literal>Apr</emma:literal>
                </emma:interpretation>
                <emma:interpretation id="interp8" emma:lang="en-GB" emma:confidence="0">
                  <emma:literal>Apr.</emma:literal>
                </emma:interpretation>
                <emma:interpretation id="interp9" emma:lang="en-GB" emma:confidence="0">
                  <emma:literal>xi</emma:literal>
                </emma:interpretation>
              </emma:one-of>
            </emma:emma>
          </inkml:annotationXML>
          <inkml:trace contextRef="#ctx0" brushRef="#br0" timeOffset="3868.8067">2126-2158 4644,'-34'-14'4902,"23"-3"-1419,11 17-903,-7-40-903,12 23-516,3-14-645,11 6-129,-1-1-258,5 5-129,2 6 0,-4 9-129,2 6 129,-6 15-129,-7 10 129,-6 6 0,-4 5 129,-6 0 129,-13-4-129,2-3 258,-8-10 0,6-6 0,-1-13 0,20 0 258,-22-18-387,17 1 0,-2-11 0,7 3 0,0-2-258,0-1-129,8 6-129,-3 2 0,-5 20-129,24-15-129,-8 15 129,-16 0 129,21 32 0,-14-8 258,-7 3 129,0 4 129,-13-8 0,-2 1 0,-8-14 0,1-5 0,2-5-645,-1-31-1419,6 5-3225,13 1-129,2-6-387</inkml:trace>
          <inkml:trace contextRef="#ctx0" brushRef="#br0" timeOffset="4258.8072">2120-2257 3870,'-22'-45'5676,"2"8"-129,4 6-2451,-25-40-516,15 12-774,-22-23-516,7 12-387,-5-2-387,5 9-387,4 16-258,-2 6-516,19 22-4386,-1 19-387,11 28-516,10 11-129</inkml:trace>
          <inkml:trace contextRef="#ctx0" brushRef="#br0" timeOffset="4602.0075">2065-2152 4257,'-31'17'5547,"9"1"-645,-6 12-2193,-13-18-1032,8 16-516,-8-11-774,4 1-258,5 0-516,0-15-645,19 14-2064,-3-6-1806,16-11-516,-13 18 129</inkml:trace>
          <inkml:trace contextRef="#ctx0" brushRef="#br0" timeOffset="5101.2084">2057-2085 5031,'0'0'5418,"12"-6"-258,4 21-2064,-16-1-1290,10 29-774,-6-1-258,1 21-516,-3 4 0,0 8-387,-2-3 258,0-4-387,3-7-129,-3-18-516,1-2-387,-1-41-903,0 0-2322,0 0-645,0-22-516</inkml:trace>
          <inkml:trace contextRef="#ctx0" brushRef="#br0" timeOffset="6552.0115">2112-2424 645,'0'-26'5160,"10"1"258,0-9-516,-3-12-2838,15 8-516,-10-11-903,7 4-516,1 19-1806,-7-5-3096,-4 8-258,6 15-516</inkml:trace>
          <inkml:trace contextRef="#ctx0" brushRef="#br0" timeOffset="5460.0095">2145-2216 2451,'20'15'4386,"-7"1"-516,-13-16-645,34 22-645,-34-22-645,45 13-516,-22-13-387,17 5-387,-4-5 0,10 0-387,-5 0-258,0 0-258,-1 5-645,-15-5-387,8 18-1548,-24-2-2193,-3 3-387,-6 0-129</inkml:trace>
          <inkml:trace contextRef="#ctx0" brushRef="#br0" timeOffset="5709.61">2283-2285 903,'-21'11'5547,"21"-11"0,0 0-258,5-21-2709,27 14-1161,-11-21-387,19 4-645,-3-6-387,2-7-774,8 12-3225,-15-1-1161,-6 3-387,-6 6-258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7:09:47.042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3078BD4D-E513-46BA-97B6-BC39F0D95CA3}" emma:medium="tactile" emma:mode="ink">
          <msink:context xmlns:msink="http://schemas.microsoft.com/ink/2010/main" type="writingRegion" rotatedBoundingBox="22502,12647 20562,16809 19566,16345 21506,12183"/>
        </emma:interpretation>
      </emma:emma>
    </inkml:annotationXML>
    <inkml:traceGroup>
      <inkml:annotationXML>
        <emma:emma xmlns:emma="http://www.w3.org/2003/04/emma" version="1.0">
          <emma:interpretation id="{250BE76F-1E45-483D-8E5C-C53F4F81D441}" emma:medium="tactile" emma:mode="ink">
            <msink:context xmlns:msink="http://schemas.microsoft.com/ink/2010/main" type="paragraph" rotatedBoundingBox="22502,12647 20562,16809 19566,16345 21506,12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503DFC-5247-4080-85A7-0C2A4DD5E667}" emma:medium="tactile" emma:mode="ink">
              <msink:context xmlns:msink="http://schemas.microsoft.com/ink/2010/main" type="line" rotatedBoundingBox="22502,12647 20562,16809 19566,16345 21506,12183"/>
            </emma:interpretation>
          </emma:emma>
        </inkml:annotationXML>
        <inkml:traceGroup>
          <inkml:annotationXML>
            <emma:emma xmlns:emma="http://www.w3.org/2003/04/emma" version="1.0">
              <emma:interpretation id="{F6F89417-7BEE-4121-BA67-FF8469C7ADA9}" emma:medium="tactile" emma:mode="ink">
                <msink:context xmlns:msink="http://schemas.microsoft.com/ink/2010/main" type="inkWord" rotatedBoundingBox="21152,15401 20508,16784 19801,16454 20446,15072"/>
              </emma:interpretation>
              <emma:one-of disjunction-type="recognition" id="oneOf0">
                <emma:interpretation id="interp0" emma:lang="en-GB" emma:confidence="0">
                  <emma:literal>sis</emma:literal>
                </emma:interpretation>
                <emma:interpretation id="interp1" emma:lang="en-GB" emma:confidence="0">
                  <emma:literal>sit.</emma:literal>
                </emma:interpretation>
                <emma:interpretation id="interp2" emma:lang="en-GB" emma:confidence="0">
                  <emma:literal>sits</emma:literal>
                </emma:interpretation>
                <emma:interpretation id="interp3" emma:lang="en-GB" emma:confidence="0">
                  <emma:literal>sirs</emma:literal>
                </emma:interpretation>
                <emma:interpretation id="interp4" emma:lang="en-GB" emma:confidence="0">
                  <emma:literal>::,,,,</emma:literal>
                </emma:interpretation>
              </emma:one-of>
            </emma:emma>
          </inkml:annotationXML>
          <inkml:trace contextRef="#ctx0" brushRef="#br0">-450 983 3612,'12'-19'5031,"-2"0"-1548,14 15-516,-11-15-774,18 19-516,-14-5-645,16 11-258,-7 6-258,12 17-129,-9 10-129,4 13 0,-2 8-258,-1 5 0,-3 8 0,-6-3 0,-2-5-129,-7-11 0,-4-9-258,-7-15 129,-1-11 0,0-19 0,0 0 0,-13-12 0,8-2 0,-1-2 129,1-1 0,0 3-129,5 14 129,0 0-129,0 0 0,0 0 129,4 8-129,-4-8 0,9 25 129,-1-9 129,-8-16 129,13 21 258,-13-21-129,8 17 129,-8-17 0,0 0 129,-16-14 0,0 0-129,-14-12 0,2 6 258,-8-9-387,3 1 129,0 0-258,7 8 0,5 6-387,3-1-258,18 15-645,0 0-774,15 11-2322,8 7-1032,7 10-129</inkml:trace>
          <inkml:trace contextRef="#ctx0" brushRef="#br0" timeOffset="124.8002">31 1523 258,'82'6'4902,"-45"-18"387,-15-11-387,-21-14-2451,7 11-1032,-15-11-903,-6 3-774,4 9-2967,-12 8-1548,-5 5-387,7 12-258</inkml:trace>
          <inkml:trace contextRef="#ctx0" brushRef="#br0" timeOffset="717.6013">-669 1609 4644,'-3'-15'5289,"3"15"-516,-4 11-2193,5 22-903,-1-9-774,5 19-516,-1 11-129,9 8-129,5 12-129,3 3 0,5 8-129,2-3 129,4 0-258,-3-6 258,-3-11-129,-5-11-129,-3-11 258,-9-12-258,-5-11 387,-4-20 129,-12 5 0,-7-11-129,-8-19 258,-2 0 258,-10-13-129,3 5 129,-6-7-258,8 3-129,1 0 0,9 3-129,4 0 0,7 4-129,2 4 0,2 1-258,5 7 0,1-2-129,3 20-516,-12-16-1677,12 16-2451,0 25-258,8 8-258</inkml:trace>
          <inkml:trace contextRef="#ctx0" brushRef="#br0" timeOffset="873.6014">-588 2464 4257,'16'20'5289,"-9"-36"-258,-7 16-3096,4-52-645,2 27-258,-6-15-645,0-2-1419,0 2-3225,3 15-645,1 2-516</inkml:trace>
          <inkml:trace contextRef="#ctx0" brushRef="#br0" timeOffset="-23431.2412">-3 182 258,'14'0'5031,"-14"0"645,0 0-1419,18 5-1548,-18-5-387,0 0-645,0 0-645,25 17-258,-9-10-258,10 10 0,3-1-129,12 1-258,7-1 129,9-4-387,6-4 258,2-8-129,8 0-129,-3-16 129,-1-7-129,-4-6 129,-10 0 0,-9-2 0,-8 3 0,-9 1-129,-11 4 129,-9 4 0,-7 4 0,-2 15 129,-11-26-129,-9 18 0,-7-1 129,-5 3-129,-5 1 0,1 3 129,2 2-129,2 0-129,5 0 129,5 0-129,22 0 0,-15 8-129,15-8-258,8 14 129,17-6 0,-2-7-129,9 7 129,-5-7 129,3-1 0,-5 0 129,-7 0 129,-18 0 129,0 0 129,-16 19 0,-15-10 129,-8 7-129,-8-1 0,-4 7 0,-3-3 0,5 2-129,8-1-129,8-3-258,13 8-903,-1-8-3870,21-2-258,0-15-387,16 16-129</inkml:trace>
          <inkml:trace contextRef="#ctx0" brushRef="#br0" timeOffset="-22464.039">1255-1650 6063,'-16'47'5289,"-9"-17"-129,-4 10-2193,-4-15-2193,12-1-774,5-4-4515,8-1-258,8-4-645,0-15 0</inkml:trace>
          <inkml:trace contextRef="#ctx0" brushRef="#br0" timeOffset="-24382.8428">445-597 2322,'-4'-11'5160,"4"11"-387,8-10-1290,8 12-1548,-16-2-387,0 0-516,0 0-258,17 0-129,-17 0 129,0 0-258,20 0 0,-20 0-129,27 0 0,-7 2 0,6 1-129,6 2-129,5-2 0,8 3 0,2-4-129,8-2 0,4-4 0,3-13 129,-2-3-258,5-9 258,-3-10-129,-1-3 129,-6-5-129,-3 0 129,-7 3-129,-8 5 0,-9 5 129,-10 3-129,-10 8 129,-8 9-129,0 14 0,-17-17 0,-1 14 129,-4 1-129,1 1 0,1 1 0,3 0 0,17 0 129,-20 0-129,20 0 0,0 0 0,0 0 129,0 0-129,0 17 0,0-17 0,-4 14 0,-13-5-129,-8 0 258,-9-1-129,-10 3 0,-9-4 0,-4 1 129,2 0-129,0-2 0,6 0 0,6-4-129,14 4 0,9-2-129,20-4 0,0 0-258,18 21 129,10-21-258,18 10 129,3-9 0,16 2 129,-1-3 129,0 0 258,-8 0 0,-7 0 129,-9 0 129,-15 3 0,-11 13 129,-14 2 0,-16 8 0,-11 5 0,-4 10-129,-2 0 0,0 5-258,5 0-258,-1-5-645,20 4-3999,-6-2-387,9 5-387,-1-3-516</inkml:trace>
          <inkml:trace contextRef="#ctx0" brushRef="#br0" timeOffset="-22604.4392">366-1380 4257,'0'0'5676,"0"0"-387,0 0-1806,0 0-1290,8 1-516,14 13-774,1-7-387,11 4 129,9-6-516,14-2 0,13-3 0,14-12-258,8-13 129,4-9 0,-1-6-129,-5-6 129,-12 2 0,-14-1-129,-19 3 129,-23 7 129,-22 7-129,-9 4 129,-20 6 0,-8 7 0,-5-1 0,-3 2 129,4 8-258,2-1 129,12 3-129,7 0 0,20 0 0,-23 0 0,23 0-129,0 0 0,0 0 0,0 0 0,15 3 0,-15-3 0,14 2 0,-14-2 0,0 0 129,0 0-258,-1 21 258,-15-14-258,-6 3 387,-5 1-387,-1-1 258,1-3-258,0 5 0,2-10-258,25-2-774,-30 11-2580,30-11-1548,8 6 0,18-4-387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7:09:43.532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7E8C3056-DE09-4C9B-9AA9-C0F1BBBACF23}" emma:medium="tactile" emma:mode="ink">
          <msink:context xmlns:msink="http://schemas.microsoft.com/ink/2010/main" type="writingRegion" rotatedBoundingBox="20149,16500 23114,14402 23958,15594 20993,17692"/>
        </emma:interpretation>
      </emma:emma>
    </inkml:annotationXML>
    <inkml:traceGroup>
      <inkml:annotationXML>
        <emma:emma xmlns:emma="http://www.w3.org/2003/04/emma" version="1.0">
          <emma:interpretation id="{C8D8807C-0E4A-4FBF-B869-ACDE3ECAFFE9}" emma:medium="tactile" emma:mode="ink">
            <msink:context xmlns:msink="http://schemas.microsoft.com/ink/2010/main" type="paragraph" rotatedBoundingBox="20149,16500 23114,14402 23958,15594 20993,17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C146EB-6D73-4163-8808-69BD6463162F}" emma:medium="tactile" emma:mode="ink">
              <msink:context xmlns:msink="http://schemas.microsoft.com/ink/2010/main" type="line" rotatedBoundingBox="20149,16500 23114,14402 23958,15594 20993,17692"/>
            </emma:interpretation>
          </emma:emma>
        </inkml:annotationXML>
        <inkml:traceGroup>
          <inkml:annotationXML>
            <emma:emma xmlns:emma="http://www.w3.org/2003/04/emma" version="1.0">
              <emma:interpretation id="{6A2D0BC1-03DC-4946-B7BB-F785CC95286F}" emma:medium="tactile" emma:mode="ink">
                <msink:context xmlns:msink="http://schemas.microsoft.com/ink/2010/main" type="inkWord" rotatedBoundingBox="20149,16500 23114,14402 23958,15594 20993,17692"/>
              </emma:interpretation>
              <emma:one-of disjunction-type="recognition" id="oneOf0">
                <emma:interpretation id="interp0" emma:lang="en-GB" emma:confidence="0">
                  <emma:literal>tipsiest</emma:literal>
                </emma:interpretation>
                <emma:interpretation id="interp1" emma:lang="en-GB" emma:confidence="0">
                  <emma:literal>ipso</emma:literal>
                </emma:interpretation>
                <emma:interpretation id="interp2" emma:lang="en-GB" emma:confidence="0">
                  <emma:literal>Iorio</emma:literal>
                </emma:interpretation>
                <emma:interpretation id="interp3" emma:lang="en-GB" emma:confidence="0">
                  <emma:literal>Imprison</emma:literal>
                </emma:interpretation>
                <emma:interpretation id="interp4" emma:lang="en-GB" emma:confidence="0">
                  <emma:literal>ipso:</emma:literal>
                </emma:interpretation>
              </emma:one-of>
            </emma:emma>
          </inkml:annotationXML>
          <inkml:trace contextRef="#ctx0" brushRef="#br0">482 2374 4257,'0'-9'5289,"-7"-11"-129,-12-26-2322,6 11-1032,-24-25-258,9 1-387,-18-18-516,5 0-387,-4 4-129,0-1-774,18 22-3096,-1 8-1419,15 16-258,13 28-387</inkml:trace>
          <inkml:trace contextRef="#ctx0" brushRef="#br0" timeOffset="-343.2006">562 2230 1,'51'-19'1418,"-20"19"-257,-5 18-129,-5 13 129,-7 8 0,-5 16 387,-14-12 387,-3 16 0,-23-20-129,9 7-129,-18-28 258,19 3-258,-19-27-258,22-8 0,-5-23-516,14 0-129,2-12-387,7 3 129,7-1-387,10 6 129,6 6-258,4 16-258,7 14 0,-5 5 129,-4 20-129,-3 13 129,-7 6 0,-13 1 0,-2 0 129,-13-1 129,-13-12 0,-5-7 258,-8-20-129,-1-4 0,-1-20 0,7-6 129,2-7-516,7-6-258,22 15-1548,-1-11-3096,9 14-258,14 10-645,6 12 387</inkml:trace>
          <inkml:trace contextRef="#ctx0" brushRef="#br0" timeOffset="421.2008">445 2519 129,'0'16'5031,"-18"-13"516,-15 3-516,-25-6-2709,7 10-774,-28-10-129,8 1-774,-13-1-129,5 0-387,9 5-1290,-3-2-3354,23 6-903,19-2 0,14 5-258</inkml:trace>
          <inkml:trace contextRef="#ctx0" brushRef="#br0" timeOffset="826.801">369 2765 2967,'-10'41'5160,"-8"-8"-258,-10 3-2064,0 26-1032,-22-10-387,8 15-516,-11-10-516,9-2-129,4-9-516,1-17-387,24-4-1677,-2-19-2322,17-6-645,5-31 0</inkml:trace>
          <inkml:trace contextRef="#ctx0" brushRef="#br0" timeOffset="1154.4021">500 2493 1548,'8'30'4773,"0"-7"-129,-1-6-1677,16 27-1032,-12-5-258,14 21-645,-5-4-258,6 14-258,-6-7-258,1 4 0,-5-6-516,-10-21-258,10 0-645,-16-40-1290,0 0-2322,2-21-387,-2-16 0</inkml:trace>
          <inkml:trace contextRef="#ctx0" brushRef="#br0" timeOffset="1513.2027">650 2469 3096,'40'-6'4644,"-29"-7"-129,15 13-516,-15-20-516,26 20-1161,-16-25-774,23 22-516,-6-18-516,7 9-387,-1 3-258,-6-6-903,11 15-2580,-20-11-1548,-5 8-387,-24 3-645</inkml:trace>
          <inkml:trace contextRef="#ctx0" brushRef="#br0" timeOffset="1716.0027">662 2198 5805,'29'-36'5418,"3"14"-387,4 4-645,8-8-5289,-14 1-3483,2 2-645,-2 5-387</inkml:trace>
          <inkml:trace contextRef="#ctx0" brushRef="#br0" timeOffset="-4430.4072">2290 1151 645,'25'-41'3612,"-25"41"-1161,33-16-1032,-7 16-258,-5 4-903,5 17 129,-9 5-258,-1 9 129,-14 0 258,2 8 129,-13-12 645,-6 6-129,-15-21 129,5 5 129,-16-21-129,13 0-129,-10-26-258,14 3-129,1-16-387,17 2 0,5-6-258,7 4-129,15 5-129,8 4 0,7 14-258,-4 11 129,1 13 0,-9 12 0,-10 14 129,-7 3 129,-7 1 0,-8 0 258,-11-10-129,0-7 129,-3-14-129,3-9-258,19 2-774,-30-47-2838,25 14-1032,4-2-645,1 3 129</inkml:trace>
          <inkml:trace contextRef="#ctx0" brushRef="#br0" timeOffset="-4165.2069">2247 1022 516,'0'0'3741,"0"-19"0,0 19-516,-4-43-645,4 20-645,-9-25-129,8 14-387,-19-16-645,7 9-387,-9-1-258,-1 5-258,-1 15-516,-13-5-1935,2 16-2322,13 7-258,2 4-129</inkml:trace>
          <inkml:trace contextRef="#ctx0" brushRef="#br0" timeOffset="-3806.4067">2312 1363 1032,'0'0'4902,"3"-21"-387,-3 21-1419,-23-12-645,7 12-645,-21-4-387,7 4-387,-12-1-516,6 1-129,-3 0-258,6 0-258,8 0-387,-1 0-774,26 0-1935,-16 17-1806,16-17-387,-8 26 258</inkml:trace>
          <inkml:trace contextRef="#ctx0" brushRef="#br0" timeOffset="-3322.8058">2309 1549 903,'-33'41'4902,"10"-14"129,-9 1-2322,12 21-387,-18-11-645,16 16-258,-12-11-645,13 2-258,-3-5-387,7-10-258,6-2-516,-3-28-1419,14 0-2580,0 0-516,0-25-129</inkml:trace>
          <inkml:trace contextRef="#ctx0" brushRef="#br0" timeOffset="-2886.005">2305 1436 1806,'23'-1'4644,"-8"-3"-129,10 8-1419,-11-4-903,19 22-645,-12-12-387,14 18-387,-10-4-387,4 9 0,-4 1-387,-4-3-129,-1-2-516,-20-29-1032,24 31-2322,-24-31-903,0 0-645</inkml:trace>
          <inkml:trace contextRef="#ctx0" brushRef="#br0" timeOffset="-2605.204">2401 1249 645,'0'0'5160,"0"0"258,0 0-1032,0-17-1935,29 17-387,-11-17-774,18 5-516,1-11-387,11-1-258,2-5-129,-1-1-645,7 9-2580,-14-4-1806,-4 6-387,-6 2-387</inkml:trace>
          <inkml:trace contextRef="#ctx0" brushRef="#br0" timeOffset="-2121.6037">2357 1085 645,'16'-45'5160,"-8"19"258,4 1-516,12 8-2838,-19-15-645,9 7-903,-2 8-1548,-5 0-3612,0-1-387,-7 18-387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7:09:48.696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Group>
    <inkml:annotationXML>
      <emma:emma xmlns:emma="http://www.w3.org/2003/04/emma" version="1.0">
        <emma:interpretation id="{85141A1B-FDE5-43CA-96E0-8A2FD9EDD1A0}" emma:medium="tactile" emma:mode="ink">
          <msink:context xmlns:msink="http://schemas.microsoft.com/ink/2010/main" type="writingRegion" rotatedBoundingBox="21675,17723 23722,12450 24799,12868 22753,18141"/>
        </emma:interpretation>
      </emma:emma>
    </inkml:annotationXML>
    <inkml:traceGroup>
      <inkml:annotationXML>
        <emma:emma xmlns:emma="http://www.w3.org/2003/04/emma" version="1.0">
          <emma:interpretation id="{14123B6E-4AE2-43C7-922B-3D9A9581D759}" emma:medium="tactile" emma:mode="ink">
            <msink:context xmlns:msink="http://schemas.microsoft.com/ink/2010/main" type="paragraph" rotatedBoundingBox="21675,17723 23722,12450 24799,12868 22753,18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43CA3F-A9DE-405F-92A4-C40CCA1FF52C}" emma:medium="tactile" emma:mode="ink">
              <msink:context xmlns:msink="http://schemas.microsoft.com/ink/2010/main" type="line" rotatedBoundingBox="21675,17723 23722,12450 24799,12868 22753,18141"/>
            </emma:interpretation>
          </emma:emma>
        </inkml:annotationXML>
        <inkml:traceGroup>
          <inkml:annotationXML>
            <emma:emma xmlns:emma="http://www.w3.org/2003/04/emma" version="1.0">
              <emma:interpretation id="{C6A4A4AE-D23F-4C48-B389-971FB0308BE7}" emma:medium="tactile" emma:mode="ink">
                <msink:context xmlns:msink="http://schemas.microsoft.com/ink/2010/main" type="inkWord" rotatedBoundingBox="21675,17723 23722,12450 24799,12868 22753,18141"/>
              </emma:interpretation>
              <emma:one-of disjunction-type="recognition" id="oneOf0">
                <emma:interpretation id="interp0" emma:lang="en-GB" emma:confidence="0">
                  <emma:literal>is</emma:literal>
                </emma:interpretation>
                <emma:interpretation id="interp1" emma:lang="en-GB" emma:confidence="0">
                  <emma:literal>it</emma:literal>
                </emma:interpretation>
                <emma:interpretation id="interp2" emma:lang="en-GB" emma:confidence="0">
                  <emma:literal>its</emma:literal>
                </emma:interpretation>
                <emma:interpretation id="interp3" emma:lang="en-GB" emma:confidence="0">
                  <emma:literal>is.</emma:literal>
                </emma:interpretation>
                <emma:interpretation id="interp4" emma:lang="en-GB" emma:confidence="0">
                  <emma:literal>it.</emma:literal>
                </emma:interpretation>
              </emma:one-of>
            </emma:emma>
          </inkml:annotationXML>
          <inkml:trace contextRef="#ctx0" brushRef="#br0">749 250 1935,'-18'-82'5031,"-9"40"0,-6-3-1677,1 22-1290,-25-11-516,13 20-774,-16 5-129,2 11-258,-6 14-258,7 18 0,-1 5 0,8 5-258,1 1 129,5-3-129,7-2 0,9-10-129,11-5 129,17-25-258,-16 15-129,16-15 129,0 0-516,3-22-129,12 17-1290,-13-15-1032,-2 20-1419,19-17-129</inkml:trace>
          <inkml:trace contextRef="#ctx0" brushRef="#br0" timeOffset="1076.4019">588 1004 4257,'-72'-30'5160,"17"23"-129,-5 7-2838,-24 0-387,7 9-774,-14 4-516,6 14-129,-1 6-258,4 12-129,14 6-129,6-2 129,15 4-258,10-8 129,13-5-258,11-8 0,13-11 0,0-21 129,19 1-258,-4-8 129,5-1 0,-4-11 129,-16 19 129,21-31-129,-21 31 129,6-19-129,-6 19 258,0 0 0,0 0 387,0 0-129,0 0 258,0 0 129,0-15 258,0 15-129,2-26 129,14 13-258,-6-18 129,13 5-258,-3-11-129,5 0-387,-3 7 0,-2 3-258,-1 11-258,-14-4-387,-5 20-258,0 0-516,-8 26-774,-21-10-129,18 30 129,-22-15 645,16 17 903,-4-2 774,2-8 903,15 8 774,-13-23 774,22 14 387,-5-37-258,19 33-516,-19-33-645,37 6-258,-15-6-645,4 0-516,5 6-1548,-6-6-3225,3-1-129,-1-6-903</inkml:trace>
          <inkml:trace contextRef="#ctx0" brushRef="#br0" timeOffset="390.0006">-90 534 516,'-19'11'5289,"19"-11"129,18-3-387,7 4-2193,-9-4-1419,15 3-1032,-2 3-1161,-13 3-3354,6 7-903,1 7-387,-4 1-128</inkml:trace>
          <inkml:trace contextRef="#ctx0" brushRef="#br0" timeOffset="202.8004">33 325 1419,'-1'-14'5289,"1"-7"0,1-11-1290,19 11-1032,-16-20-1290,17 14-645,-11-10-258,7 8-516,-7 3-387,1 3-387,-11 23-1032,8-19-1548,-8 19-1935,1 15-387,-1 16-129</inkml:trace>
          <inkml:trace contextRef="#ctx0" brushRef="#br0" timeOffset="-22620.0392">1322-1652 1032,'21'15'4902,"-21"-15"129,0 0-387,24 22-2709,-24-22-387,-17 1-516,-6-3-129,3-7-258,-14-18 258,1-7-258,-13-22-129,-1-10 0,-6-22-129,7-12 0,-1-8-258,6 3-129,6 4 0,9 10 0,11 17 0,10 15-129,5 24 0,8 17-129,8 18 0,-16 0 129,23 18 0,-12 3 0,-4 3 0,-6-2 0,-1-2 129,0-20 0,0 23 0,0-23 0,0 0 0,0 0 0,-15 12 0,15-12-129,0 0 129,0 0 0,0 0 0,0 0 0,-17 5 0,17-5-129,0 0 129,-20 13 0,20-13 0,-15 17 0,15-17 0,-26 20 0,12-8 0,-3-1 0,-1-2 0,1-1 0,0-2 129,0 0-129,1-1 0,16-5 0,-19 3 0,19-3 0,0 0 0,0 0 0,0 0 0,0 0 0,0 0 0,0 0 0,0 0 0,-11 14 0,11-14 0,0 0 0,0 0 0,10-3 129,7-6-129,8 1 0,7-3 0,4 5 0,5 0 129,4 3-129,-3 3 0,-3 0 0,-4 6-258,-10 3-258,3 10-2322,-11-10-2064,-17-9-516,18 9-387</inkml:trace>
          <inkml:trace contextRef="#ctx0" brushRef="#br0" timeOffset="-21652.8378">1870-2123 4386,'-25'8'5031,"1"-10"-1935,8 2-774,-30-11-129,14 5-387,-22-31-387,11 7-387,-12-25-129,11-7-258,-4-13-258,13-5-129,2-11 0,9 0 0,8 7-129,8 4 129,4 8-258,4 14 258,0 15-129,5 9 0,1 13-129,-6 21 0,10-19 0,-10 19-129,0 0 129,0 0 0,0 12 0,0-12-129,0 14 129,0-14 0,0 0 0,-6 20-258,6-20 258,0 0-129,0 0 0,0 0 129,0 0-129,0 0 0,0 0 129,0 0-129,0 0 129,0 0-129,0 0 129,0 0 0,-15 0 0,15 0 0,0 0 129,0 0-129,0 0 129,0 0 0,0 0 0,0 0 0,0 0 0,0 0 129,0 0-258,0 0 129,0 0-129,0 0 129,0 0-129,0 0 129,-5 17 0,5-17 0,0 14 0,0-14 0,13 23 0,4-13-129,2 2 129,6 2-129,5 3 0,3-2-129,2-1 129,-6-2-258,-3 1 129,-7-5-258,-3 2 129,-16-10-258,0 0 129,0 0-129,-18-1-387,-12-22-1806,6 7-2451,0-1-129,3-3-387</inkml:trace>
          <inkml:trace contextRef="#ctx0" brushRef="#br0" timeOffset="-20732.4364">2148-2908 2193,'-41'4'5289,"10"-4"0,-11-26-2451,9 14-258,-27-35-516,19 10-387,-16-31-645,11 6-258,-7-18-129,8 0-258,3-4-129,5 8-129,9 9-129,5 12 0,6 12 129,4 12-129,6 13 0,7 18-129,0 0 129,0 0 0,0 0 0,0 0-129,0 0 129,0 0-129,0 0 0,0 0 129,0 0 0,0 10 0,0-10-129,0 0 129,0 0 0,0 0 0,0 0 0,0 0 0,0 0 0,0 0-258,3 16 258,-3-16 0,0 0-129,-12 5 129,12-5 0,0 0 0,-20 4 0,20-4 129,0 0-129,0 0 258,0 0-258,12 0 129,-12 0-129,21-3 0,-6-6 0,-1-4 0,6-2 0,3-5-129,2-1 129,7-2-258,2 0 258,-1 4-129,0 4 129,-5 3-129,-3 7 0,-10 5 129,-15 0 0,0 20 0,-8-3 0,-9 0 0,-3 3 129,-1 3 0,-2-4 0,3 2 129,6-6-129,4 2 0,9 1 0,1 1 0,15 0-129,10-1 0,9 0-258,7-5-258,11 12-774,-6-13-3741,3 0-258,-4-4-516,-7 0-258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5:56.5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325D80-D0E4-4499-9FDF-5E63CE6886B2}" emma:medium="tactile" emma:mode="ink">
          <msink:context xmlns:msink="http://schemas.microsoft.com/ink/2010/main" type="writingRegion" rotatedBoundingBox="17050,7866 22364,8041 22316,9488 17002,9313">
            <msink:destinationLink direction="with" ref="{77B6923B-BC98-4763-B23E-CACF887AAAC2}"/>
          </msink:context>
        </emma:interpretation>
      </emma:emma>
    </inkml:annotationXML>
    <inkml:traceGroup>
      <inkml:annotationXML>
        <emma:emma xmlns:emma="http://www.w3.org/2003/04/emma" version="1.0">
          <emma:interpretation id="{FB8F80AF-9432-4C24-9C59-5EFBCA1C9F24}" emma:medium="tactile" emma:mode="ink">
            <msink:context xmlns:msink="http://schemas.microsoft.com/ink/2010/main" type="paragraph" rotatedBoundingBox="17050,7866 22364,8041 22316,9488 17002,93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3425AA-15F4-43B4-808C-5F072FD1D98E}" emma:medium="tactile" emma:mode="ink">
              <msink:context xmlns:msink="http://schemas.microsoft.com/ink/2010/main" type="line" rotatedBoundingBox="17050,7866 22364,8041 22316,9488 17002,9313"/>
            </emma:interpretation>
          </emma:emma>
        </inkml:annotationXML>
        <inkml:traceGroup>
          <inkml:annotationXML>
            <emma:emma xmlns:emma="http://www.w3.org/2003/04/emma" version="1.0">
              <emma:interpretation id="{D518A6AE-74D8-4373-9BDD-A13B9E89B980}" emma:medium="tactile" emma:mode="ink">
                <msink:context xmlns:msink="http://schemas.microsoft.com/ink/2010/main" type="inkWord" rotatedBoundingBox="17015,8921 17711,8944 17698,9315 17003,9293"/>
              </emma:interpretation>
              <emma:one-of disjunction-type="recognition" id="oneOf0">
                <emma:interpretation id="interp0" emma:lang="en-GB" emma:confidence="0">
                  <emma:literal>.</emma:literal>
                </emma:interpretation>
                <emma:interpretation id="interp1" emma:lang="en-GB" emma:confidence="0">
                  <emma:literal>-</emma:literal>
                </emma:interpretation>
                <emma:interpretation id="interp2" emma:lang="en-GB" emma:confidence="0">
                  <emma:literal>_</emma:literal>
                </emma:interpretation>
                <emma:interpretation id="interp3" emma:lang="en-GB" emma:confidence="0">
                  <emma:literal>|</emma:literal>
                </emma:interpretation>
                <emma:interpretation id="interp4" emma:lang="en-GB" emma:confidence="0">
                  <emma:literal>`</emma:literal>
                </emma:interpretation>
              </emma:one-of>
            </emma:emma>
          </inkml:annotationXML>
          <inkml:trace contextRef="#ctx0" brushRef="#br0">-2260 1350 2709,'102'-25'4902,"-47"11"-516,-4-8-1935,-9-8-1032,10 2-645,-11-2-516,1-3-258,-1 7 0,0-2 0,-1 6 0,-1 3-129,0 6-129,-7-1-1032,-2-7-2967,7 15-387,-13-12 0</inkml:trace>
        </inkml:traceGroup>
        <inkml:traceGroup>
          <inkml:annotationXML>
            <emma:emma xmlns:emma="http://www.w3.org/2003/04/emma" version="1.0">
              <emma:interpretation id="{D55537C2-26F0-4C8C-8DE7-4A392141F2E9}" emma:medium="tactile" emma:mode="ink">
                <msink:context xmlns:msink="http://schemas.microsoft.com/ink/2010/main" type="inkWord" rotatedBoundingBox="19267,7939 22364,8041 22316,9488 19219,9386"/>
              </emma:interpretation>
              <emma:one-of disjunction-type="recognition" id="oneOf1">
                <emma:interpretation id="interp5" emma:lang="en-GB" emma:confidence="0">
                  <emma:literal>hotspot</emma:literal>
                </emma:interpretation>
                <emma:interpretation id="interp6" emma:lang="en-GB" emma:confidence="0">
                  <emma:literal>hotspots</emma:literal>
                </emma:interpretation>
                <emma:interpretation id="interp7" emma:lang="en-GB" emma:confidence="0">
                  <emma:literal>hotpot</emma:literal>
                </emma:interpretation>
                <emma:interpretation id="interp8" emma:lang="en-GB" emma:confidence="0">
                  <emma:literal>hotspurs</emma:literal>
                </emma:interpretation>
                <emma:interpretation id="interp9" emma:lang="en-GB" emma:confidence="0">
                  <emma:literal>Hotspot</emma:literal>
                </emma:interpretation>
              </emma:one-of>
            </emma:emma>
          </inkml:annotationXML>
          <inkml:trace contextRef="#ctx0" brushRef="#br0" timeOffset="-7971.8342">0 127 903,'17'-59'5418,"-9"36"0,-2 5-1032,-6-9-1548,14 25-1161,-14 2-645,0 0-129,0 0-258,5 38-258,-5-1 0,0 16-129,-3 12 258,1 17-258,-5 3 0,6 4 0,-3-6 129,4-6-258,-2-12 129,2-10-129,-1-20 0,1-17 0,0-18-129,0-11 129,4-17-129,5-13-129,1-9-129,3-5 129,4 0-129,0 0 129,2 11-129,-1 7 258,-3 17-387,-1 17 516,-2 14 0,-4 17-129,-1 10 129,-2 6-129,2 2 129,1 2-129,1-4 129,0-12-387,8-3-516,-17-29-1161,43 14-3225,-18-14-258,4-5-258,0-15-387</inkml:trace>
          <inkml:trace contextRef="#ctx0" brushRef="#br0" timeOffset="-7647.8157">571 419 4902,'0'0'5805,"-18"-10"-516,11 24-2064,-15-8-1548,15 18-516,-9-5-258,11 12-516,-2 0 129,7 3-387,12-3 0,8-1-258,12-3 129,5-10-129,8-1 129,1-11-129,2-5 0,-7-5-129,-3-13 258,-13-9-129,-9-5 129,-15-4-129,-6 0 0,-19 5 258,-13 3 0,-4 8 0,-5 6-129,0 4-129,10 10-645,-10 0-3096,23 0-1290,23 0 0,0 0-774</inkml:trace>
          <inkml:trace contextRef="#ctx0" brushRef="#br0" timeOffset="-7353.7986">1100 175 2322,'15'-30'5160,"1"17"129,-16 13-1161,22 19-2064,-22-2-903,2 20-387,-4 1 0,0 18 0,-12 5 0,4 12-258,-3 1 0,5 8 0,1-3 0,7 3-258,0-7-258,13-9-129,8-8-387,-1-26-516,20 1-1935,-7-33-2193,1-10-516,-2-26-258</inkml:trace>
          <inkml:trace contextRef="#ctx0" brushRef="#br0" timeOffset="-7217.7911">1328 610 3354,'-77'-30'5805,"27"30"-387,1 0-129,11 15-2709,-10-14-1677,14 3-1161,19-2-4386,15-2-516,0 0-516,11 0-129</inkml:trace>
          <inkml:trace contextRef="#ctx0" brushRef="#br0" timeOffset="-6816.9722">1710 602 6708,'-34'-6'5547,"6"6"0,-1 9-2064,-13-9-1548,13 9-903,-15-4-129,9 6-516,1-5 0,8 3-258,7-4 0,19-5-129,0 0 0,0 0-129,13 17-129,11-11 0,5 11 0,-1 3-129,2 10-129,-8 5 387,-10 5 0,-12 4 129,-10-4 129,-14 3 0,-9-9 258,-4-4-258,-5-12 129,4-9 0,10-9-258,11-6-387,17 6-516,0-46-1290,16 18-2967,22-5-516,16-1-258</inkml:trace>
          <inkml:trace contextRef="#ctx0" brushRef="#br0" timeOffset="-6000.9256">1823 810 2967,'4'75'5547,"-7"-18"0,-14 3-1548,16 29-1419,-26-17-645,20 13-645,-10-12-258,8-1-516,0-20 0,5-11-129,-4-25 0,8-16-258,-16-9 0,4-22-129,-4-19 129,0-12-129,0-15 0,2-5-129,7-3 0,5-1 0,8 10 129,17 5-258,11 18 129,2 9-129,9 21 0,-3 13-129,2 10 258,-14 19-129,-6 6 129,-15 10 0,-7 5 129,-2-2 0,-11-1 0,-1-5 0,-2-9 129,3-5-129,11-18 0,0 15-129,0-15 0,25-5-258,4-6 0,3-6 0,10 3-129,1-11 129,0 6 0,-6-5-129,-2 5 387,-6 1 129,-8 4 129,-4 3 258,-17 11-129,16-2 0,-16 2 0,8 16 0,-1-1-129,-1 7 0,7 4-129,1-2 0,4 0-258,3-6 129,7-3-129,3-7 0,-1-3 0,0-5 0,-2-12-129,-4-3 258,-8-4 129,-9-1 258,-9-13 258,-11 5-129,-11-7 129,0 3 0,-6-6 0,6 3 0,0-7-129,12 4-258,10 1 0,3-3-258,19 8 0,8 0-129,15 8-258,1 3 258,9 20-258,-7 1 129,2 17 129,-14 16 0,-6 9 129,-11 11 258,-15 6 0,-2 4 129,-15-5 0,2 1 129,-2-6-129,5-6-129,10-2-387,0-17-645,23-5-3999,7-2-516,5-12-129,12-9-387</inkml:trace>
          <inkml:trace contextRef="#ctx0" brushRef="#br0" timeOffset="-5841.9183">3076 863 4773,'-105'-20'6192,"34"16"-516,-9-1-258,15 14-3096,-18-9-1161,13 0-1032,10 7-2322,9-7-2838,14 0-516,12-4-516,25 4-129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7T09:58:55.562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 contextRef="#ctx0" brushRef="#br0">-639-1671 3354,'-28'57'5160,"8"-16"-258,-14 5-2580,10 20-516,-12-3-645,8 5-516,-3-9-516,4-8-387,16-3-1419,-8-20-2838,19-28-516,0 0-387</inkml:trace>
  <inkml:trace contextRef="#ctx0" brushRef="#br0" timeOffset="1">-622-1835 3096,'-65'-13'5418,"9"19"129,-22 1-2193,3 21-903,-31-13-774,11 17-774,-8-5-516,11 0-774,24 8-2322,15-12-2322,26-6-387,23-1-387</inkml:trace>
  <inkml:trace contextRef="#ctx0" brushRef="#br0" timeOffset="2.0001">-690-2134 3483,'-49'-4'3999,"-8"-10"-645,-1 13-258,-24-18-774,8 18-516,-18-16-516,11 6-1032,8 11-1935,18-5-2967,16 2-387,25 3-516</inkml:trace>
  <inkml:trace contextRef="#ctx0" brushRef="#br0" timeOffset="3.0001">-512-2075 1677,'-32'7'5289,"16"-7"-258,16 0-1548,-26-28-1032,26 28-516,-10-48-774,10 23-258,3-15-387,11 5-258,5 5-129,3 2-258,10 14-129,-5 9 129,4 13-129,-8 20-129,-2 17 258,-9 3 0,-9 6 129,-3 2 129,-14-9 258,-3-6-129,-15-21 129,5-5 0,-12-15 0,9-18 0,-3-12-129,8-8 0,3-9-129,12-5 129,9 4-258,1 0-387,19 9 258,5 7-258,12 18 0,-2 12-129,9 13 129,-6 14 129,-4 15 0,-13 2 0,-7 5 258,-9-2 258,-5-10 0,-14-5 129,-13-20-129,0-10-129,-5-8 0,7-22-387,6 0-1806,3-15-2838,6-3-516,2 5-258</inkml:trace>
  <inkml:trace contextRef="#ctx0" brushRef="#br0" timeOffset="4">-327-1905 1419,'6'-19'5418,"-6"19"-258,0 0 0,3-24-3225,13 21-645,-9-14-387,12 6-129,0-3-387,9 0-129,2 7-258,-1-1-129,4 8-516,-12 0-516,10 15-1677,-21 6-2322,-6 7-258,-4 5-387</inkml:trace>
  <inkml:trace contextRef="#ctx0" brushRef="#br0" timeOffset="5">-609-2209 3096,'0'0'5547,"-11"-11"-129,-8-28-1806,5 13-1419,-21-31-645,7 4-258,-16-24-387,7 7-258,-5-2-258,6 6-258,7 17-774,-4-7-1935,13 34-2451,6 20-516,10 14-516</inkml:trace>
  <inkml:trace contextRef="#ctx0" brushRef="#br0" timeOffset="6">-441-2316 1161,'0'-38'5676,"13"16"-258,4-11-516,14 9-2193,-11-29-1032,17 15-645,-7-15-516,7 6-258,-2 7-645,-12-3-1677,-1 26-2967,-3 12-387,0 5-387</inkml:trace>
  <inkml:trace contextRef="#ctx0" brushRef="#br0" timeOffset="7">-257-1837 903,'8'4'5418,"-8"-4"129,0 0-516,18 38-2580,-16-19-1161,8 14-903,-2 1-129,1 4-774,9 16-645,-10-3-3870,6 1-129,5 1-387</inkml:trace>
  <inkml:trace contextRef="#ctx0" brushRef="#br0" timeOffset="8">2126-2158 4644,'-34'-14'4902,"23"-3"-1419,11 17-903,-7-40-903,12 23-516,3-14-645,11 6-129,-1-1-258,5 5-129,2 6 0,-4 9-129,2 6 129,-6 15-129,-7 10 129,-6 6 0,-4 5 129,-6 0 129,-13-4-129,2-3 258,-8-10 0,6-6 0,-1-13 0,20 0 258,-22-18-387,17 1 0,-2-11 0,7 3 0,0-2-258,0-1-129,8 6-129,-3 2 0,-5 20-129,24-15-129,-8 15 129,-16 0 129,21 32 0,-14-8 258,-7 3 129,0 4 129,-13-8 0,-2 1 0,-8-14 0,1-5 0,2-5-645,-1-31-1419,6 5-3225,13 1-129,2-6-387</inkml:trace>
  <inkml:trace contextRef="#ctx0" brushRef="#br0" timeOffset="9">2120-2257 3870,'-22'-45'5676,"2"8"-129,4 6-2451,-25-40-516,15 12-774,-22-23-516,7 12-387,-5-2-387,5 9-387,4 16-258,-2 6-516,19 22-4386,-1 19-387,11 28-516,10 11-129</inkml:trace>
  <inkml:trace contextRef="#ctx0" brushRef="#br0" timeOffset="10">2065-2152 4257,'-31'17'5547,"9"1"-645,-6 12-2193,-13-18-1032,8 16-516,-8-11-774,4 1-258,5 0-516,0-15-645,19 14-2064,-3-6-1806,16-11-516,-13 18 129</inkml:trace>
  <inkml:trace contextRef="#ctx0" brushRef="#br0" timeOffset="11">2057-2085 5031,'0'0'5418,"12"-6"-258,4 21-2064,-16-1-1290,10 29-774,-6-1-258,1 21-516,-3 4 0,0 8-387,-2-3 258,0-4-387,3-7-129,-3-18-516,1-2-387,-1-41-903,0 0-2322,0 0-645,0-22-516</inkml:trace>
  <inkml:trace contextRef="#ctx0" brushRef="#br0" timeOffset="12">2112-2424 645,'0'-26'5160,"10"1"258,0-9-516,-3-12-2838,15 8-516,-10-11-903,7 4-516,1 19-1806,-7-5-3096,-4 8-258,6 15-516</inkml:trace>
  <inkml:trace contextRef="#ctx0" brushRef="#br0" timeOffset="13">2145-2216 2451,'20'15'4386,"-7"1"-516,-13-16-645,34 22-645,-34-22-645,45 13-516,-22-13-387,17 5-387,-4-5 0,10 0-387,-5 0-258,0 0-258,-1 5-645,-15-5-387,8 18-1548,-24-2-2193,-3 3-387,-6 0-129</inkml:trace>
  <inkml:trace contextRef="#ctx0" brushRef="#br0" timeOffset="14">2283-2285 903,'-21'11'5547,"21"-11"0,0 0-258,5-21-2709,27 14-1161,-11-21-387,19 4-645,-3-6-387,2-7-774,8 12-3225,-15-1-1161,-6 3-387,-6 6-258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7T09:58:55.577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 contextRef="#ctx0" brushRef="#br0">-450 983 3612,'12'-19'5031,"-2"0"-1548,14 15-516,-11-15-774,18 19-516,-14-5-645,16 11-258,-7 6-258,12 17-129,-9 10-129,4 13 0,-2 8-258,-1 5 0,-3 8 0,-6-3 0,-2-5-129,-7-11 0,-4-9-258,-7-15 129,-1-11 0,0-19 0,0 0 0,-13-12 0,8-2 0,-1-2 129,1-1 0,0 3-129,5 14 129,0 0-129,0 0 0,0 0 129,4 8-129,-4-8 0,9 25 129,-1-9 129,-8-16 129,13 21 258,-13-21-129,8 17 129,-8-17 0,0 0 129,-16-14 0,0 0-129,-14-12 0,2 6 258,-8-9-387,3 1 129,0 0-258,7 8 0,5 6-387,3-1-258,18 15-645,0 0-774,15 11-2322,8 7-1032,7 10-129</inkml:trace>
  <inkml:trace contextRef="#ctx0" brushRef="#br0" timeOffset="1">31 1523 258,'82'6'4902,"-45"-18"387,-15-11-387,-21-14-2451,7 11-1032,-15-11-903,-6 3-774,4 9-2967,-12 8-1548,-5 5-387,7 12-258</inkml:trace>
  <inkml:trace contextRef="#ctx0" brushRef="#br0" timeOffset="2">-669 1609 4644,'-3'-15'5289,"3"15"-516,-4 11-2193,5 22-903,-1-9-774,5 19-516,-1 11-129,9 8-129,5 12-129,3 3 0,5 8-129,2-3 129,4 0-258,-3-6 258,-3-11-129,-5-11-129,-3-11 258,-9-12-258,-5-11 387,-4-20 129,-12 5 0,-7-11-129,-8-19 258,-2 0 258,-10-13-129,3 5 129,-6-7-258,8 3-129,1 0 0,9 3-129,4 0 0,7 4-129,2 4 0,2 1-258,5 7 0,1-2-129,3 20-516,-12-16-1677,12 16-2451,0 25-258,8 8-258</inkml:trace>
  <inkml:trace contextRef="#ctx0" brushRef="#br0" timeOffset="3">-588 2464 4257,'16'20'5289,"-9"-36"-258,-7 16-3096,4-52-645,2 27-258,-6-15-645,0-2-1419,0 2-3225,3 15-645,1 2-516</inkml:trace>
  <inkml:trace contextRef="#ctx0" brushRef="#br0" timeOffset="4">-3 182 258,'14'0'5031,"-14"0"645,0 0-1419,18 5-1548,-18-5-387,0 0-645,0 0-645,25 17-258,-9-10-258,10 10 0,3-1-129,12 1-258,7-1 129,9-4-387,6-4 258,2-8-129,8 0-129,-3-16 129,-1-7-129,-4-6 129,-10 0 0,-9-2 0,-8 3 0,-9 1-129,-11 4 129,-9 4 0,-7 4 0,-2 15 129,-11-26-129,-9 18 0,-7-1 129,-5 3-129,-5 1 0,1 3 129,2 2-129,2 0-129,5 0 129,5 0-129,22 0 0,-15 8-129,15-8-258,8 14 129,17-6 0,-2-7-129,9 7 129,-5-7 129,3-1 0,-5 0 129,-7 0 129,-18 0 129,0 0 129,-16 19 0,-15-10 129,-8 7-129,-8-1 0,-4 7 0,-3-3 0,5 2-129,8-1-129,8-3-258,13 8-903,-1-8-3870,21-2-258,0-15-387,16 16-129</inkml:trace>
  <inkml:trace contextRef="#ctx0" brushRef="#br0" timeOffset="5">1255-1650 6063,'-16'47'5289,"-9"-17"-129,-4 10-2193,-4-15-2193,12-1-774,5-4-4515,8-1-258,8-4-645,0-15 0</inkml:trace>
  <inkml:trace contextRef="#ctx0" brushRef="#br0" timeOffset="6">445-597 2322,'-4'-11'5160,"4"11"-387,8-10-1290,8 12-1548,-16-2-387,0 0-516,0 0-258,17 0-129,-17 0 129,0 0-258,20 0 0,-20 0-129,27 0 0,-7 2 0,6 1-129,6 2-129,5-2 0,8 3 0,2-4-129,8-2 0,4-4 0,3-13 129,-2-3-258,5-9 258,-3-10-129,-1-3 129,-6-5-129,-3 0 129,-7 3-129,-8 5 0,-9 5 129,-10 3-129,-10 8 129,-8 9-129,0 14 0,-17-17 0,-1 14 129,-4 1-129,1 1 0,1 1 0,3 0 0,17 0 129,-20 0-129,20 0 0,0 0 0,0 0 129,0 0-129,0 17 0,0-17 0,-4 14 0,-13-5-129,-8 0 258,-9-1-129,-10 3 0,-9-4 0,-4 1 129,2 0-129,0-2 0,6 0 0,6-4-129,14 4 0,9-2-129,20-4 0,0 0-258,18 21 129,10-21-258,18 10 129,3-9 0,16 2 129,-1-3 129,0 0 258,-8 0 0,-7 0 129,-9 0 129,-15 3 0,-11 13 129,-14 2 0,-16 8 0,-11 5 0,-4 10-129,-2 0 0,0 5-258,5 0-258,-1-5-645,20 4-3999,-6-2-387,9 5-387,-1-3-516</inkml:trace>
  <inkml:trace contextRef="#ctx0" brushRef="#br0" timeOffset="7">366-1380 4257,'0'0'5676,"0"0"-387,0 0-1806,0 0-1290,8 1-516,14 13-774,1-7-387,11 4 129,9-6-516,14-2 0,13-3 0,14-12-258,8-13 129,4-9 0,-1-6-129,-5-6 129,-12 2 0,-14-1-129,-19 3 129,-23 7 129,-22 7-129,-9 4 129,-20 6 0,-8 7 0,-5-1 0,-3 2 129,4 8-258,2-1 129,12 3-129,7 0 0,20 0 0,-23 0 0,23 0-129,0 0 0,0 0 0,0 0 0,15 3 0,-15-3 0,14 2 0,-14-2 0,0 0 129,0 0-258,-1 21 258,-15-14-258,-6 3 387,-5 1-387,-1-1 258,1-3-258,0 5 0,2-10-258,25-2-774,-30 11-2580,30-11-1548,8 6 0,18-4-387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7T09:58:55.585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 contextRef="#ctx0" brushRef="#br0">482 2374 4257,'0'-9'5289,"-7"-11"-129,-12-26-2322,6 11-1032,-24-25-258,9 1-387,-18-18-516,5 0-387,-4 4-129,0-1-774,18 22-3096,-1 8-1419,15 16-258,13 28-387</inkml:trace>
  <inkml:trace contextRef="#ctx0" brushRef="#br0" timeOffset="1">562 2230 1,'51'-19'1418,"-20"19"-257,-5 18-129,-5 13 129,-7 8 0,-5 16 387,-14-12 387,-3 16 0,-23-20-129,9 7-129,-18-28 258,19 3-258,-19-27-258,22-8 0,-5-23-516,14 0-129,2-12-387,7 3 129,7-1-387,10 6 129,6 6-258,4 16-258,7 14 0,-5 5 129,-4 20-129,-3 13 129,-7 6 0,-13 1 0,-2 0 129,-13-1 129,-13-12 0,-5-7 258,-8-20-129,-1-4 0,-1-20 0,7-6 129,2-7-516,7-6-258,22 15-1548,-1-11-3096,9 14-258,14 10-645,6 12 387</inkml:trace>
  <inkml:trace contextRef="#ctx0" brushRef="#br0" timeOffset="2">445 2519 129,'0'16'5031,"-18"-13"516,-15 3-516,-25-6-2709,7 10-774,-28-10-129,8 1-774,-13-1-129,5 0-387,9 5-1290,-3-2-3354,23 6-903,19-2 0,14 5-258</inkml:trace>
  <inkml:trace contextRef="#ctx0" brushRef="#br0" timeOffset="3">369 2765 2967,'-10'41'5160,"-8"-8"-258,-10 3-2064,0 26-1032,-22-10-387,8 15-516,-11-10-516,9-2-129,4-9-516,1-17-387,24-4-1677,-2-19-2322,17-6-645,5-31 0</inkml:trace>
  <inkml:trace contextRef="#ctx0" brushRef="#br0" timeOffset="4">500 2493 1548,'8'30'4773,"0"-7"-129,-1-6-1677,16 27-1032,-12-5-258,14 21-645,-5-4-258,6 14-258,-6-7-258,1 4 0,-5-6-516,-10-21-258,10 0-645,-16-40-1290,0 0-2322,2-21-387,-2-16 0</inkml:trace>
  <inkml:trace contextRef="#ctx0" brushRef="#br0" timeOffset="5">650 2469 3096,'40'-6'4644,"-29"-7"-129,15 13-516,-15-20-516,26 20-1161,-16-25-774,23 22-516,-6-18-516,7 9-387,-1 3-258,-6-6-903,11 15-2580,-20-11-1548,-5 8-387,-24 3-645</inkml:trace>
  <inkml:trace contextRef="#ctx0" brushRef="#br0" timeOffset="6">662 2198 5805,'29'-36'5418,"3"14"-387,4 4-645,8-8-5289,-14 1-3483,2 2-645,-2 5-387</inkml:trace>
  <inkml:trace contextRef="#ctx0" brushRef="#br0" timeOffset="7">2290 1151 645,'25'-41'3612,"-25"41"-1161,33-16-1032,-7 16-258,-5 4-903,5 17 129,-9 5-258,-1 9 129,-14 0 258,2 8 129,-13-12 645,-6 6-129,-15-21 129,5 5 129,-16-21-129,13 0-129,-10-26-258,14 3-129,1-16-387,17 2 0,5-6-258,7 4-129,15 5-129,8 4 0,7 14-258,-4 11 129,1 13 0,-9 12 0,-10 14 129,-7 3 129,-7 1 0,-8 0 258,-11-10-129,0-7 129,-3-14-129,3-9-258,19 2-774,-30-47-2838,25 14-1032,4-2-645,1 3 129</inkml:trace>
  <inkml:trace contextRef="#ctx0" brushRef="#br0" timeOffset="8">2247 1022 516,'0'0'3741,"0"-19"0,0 19-516,-4-43-645,4 20-645,-9-25-129,8 14-387,-19-16-645,7 9-387,-9-1-258,-1 5-258,-1 15-516,-13-5-1935,2 16-2322,13 7-258,2 4-129</inkml:trace>
  <inkml:trace contextRef="#ctx0" brushRef="#br0" timeOffset="9">2312 1363 1032,'0'0'4902,"3"-21"-387,-3 21-1419,-23-12-645,7 12-645,-21-4-387,7 4-387,-12-1-516,6 1-129,-3 0-258,6 0-258,8 0-387,-1 0-774,26 0-1935,-16 17-1806,16-17-387,-8 26 258</inkml:trace>
  <inkml:trace contextRef="#ctx0" brushRef="#br0" timeOffset="10">2309 1549 903,'-33'41'4902,"10"-14"129,-9 1-2322,12 21-387,-18-11-645,16 16-258,-12-11-645,13 2-258,-3-5-387,7-10-258,6-2-516,-3-28-1419,14 0-2580,0 0-516,0-25-129</inkml:trace>
  <inkml:trace contextRef="#ctx0" brushRef="#br0" timeOffset="11">2305 1436 1806,'23'-1'4644,"-8"-3"-129,10 8-1419,-11-4-903,19 22-645,-12-12-387,14 18-387,-10-4-387,4 9 0,-4 1-387,-4-3-129,-1-2-516,-20-29-1032,24 31-2322,-24-31-903,0 0-645</inkml:trace>
  <inkml:trace contextRef="#ctx0" brushRef="#br0" timeOffset="12">2401 1249 645,'0'0'5160,"0"0"258,0 0-1032,0-17-1935,29 17-387,-11-17-774,18 5-516,1-11-387,11-1-258,2-5-129,-1-1-645,7 9-2580,-14-4-1806,-4 6-387,-6 2-387</inkml:trace>
  <inkml:trace contextRef="#ctx0" brushRef="#br0" timeOffset="13">2357 1085 645,'16'-45'5160,"-8"19"258,4 1-516,12 8-2838,-19-15-645,9 7-903,-2 8-1548,-5 0-3612,0-1-387,-7 18-387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7T09:58:55.599"/>
    </inkml:context>
    <inkml:brush xml:id="br0">
      <inkml:brushProperty name="width" value="0.06667" units="cm"/>
      <inkml:brushProperty name="height" value="0.06667" units="cm"/>
      <inkml:brushProperty name="color" value="#FFFF58"/>
      <inkml:brushProperty name="fitToCurve" value="1"/>
    </inkml:brush>
  </inkml:definitions>
  <inkml:trace contextRef="#ctx0" brushRef="#br0">749 250 1935,'-18'-82'5031,"-9"40"0,-6-3-1677,1 22-1290,-25-11-516,13 20-774,-16 5-129,2 11-258,-6 14-258,7 18 0,-1 5 0,8 5-258,1 1 129,5-3-129,7-2 0,9-10-129,11-5 129,17-25-258,-16 15-129,16-15 129,0 0-516,3-22-129,12 17-1290,-13-15-1032,-2 20-1419,19-17-129</inkml:trace>
  <inkml:trace contextRef="#ctx0" brushRef="#br0" timeOffset="1">588 1004 4257,'-72'-30'5160,"17"23"-129,-5 7-2838,-24 0-387,7 9-774,-14 4-516,6 14-129,-1 6-258,4 12-129,14 6-129,6-2 129,15 4-258,10-8 129,13-5-258,11-8 0,13-11 0,0-21 129,19 1-258,-4-8 129,5-1 0,-4-11 129,-16 19 129,21-31-129,-21 31 129,6-19-129,-6 19 258,0 0 0,0 0 387,0 0-129,0 0 258,0 0 129,0-15 258,0 15-129,2-26 129,14 13-258,-6-18 129,13 5-258,-3-11-129,5 0-387,-3 7 0,-2 3-258,-1 11-258,-14-4-387,-5 20-258,0 0-516,-8 26-774,-21-10-129,18 30 129,-22-15 645,16 17 903,-4-2 774,2-8 903,15 8 774,-13-23 774,22 14 387,-5-37-258,19 33-516,-19-33-645,37 6-258,-15-6-645,4 0-516,5 6-1548,-6-6-3225,3-1-129,-1-6-903</inkml:trace>
  <inkml:trace contextRef="#ctx0" brushRef="#br0" timeOffset="2">-90 534 516,'-19'11'5289,"19"-11"129,18-3-387,7 4-2193,-9-4-1419,15 3-1032,-2 3-1161,-13 3-3354,6 7-903,1 7-387,-4 1-128</inkml:trace>
  <inkml:trace contextRef="#ctx0" brushRef="#br0" timeOffset="3">33 325 1419,'-1'-14'5289,"1"-7"0,1-11-1290,19 11-1032,-16-20-1290,17 14-645,-11-10-258,7 8-516,-7 3-387,1 3-387,-11 23-1032,8-19-1548,-8 19-1935,1 15-387,-1 16-129</inkml:trace>
  <inkml:trace contextRef="#ctx0" brushRef="#br0" timeOffset="4">1322-1652 1032,'21'15'4902,"-21"-15"129,0 0-387,24 22-2709,-24-22-387,-17 1-516,-6-3-129,3-7-258,-14-18 258,1-7-258,-13-22-129,-1-10 0,-6-22-129,7-12 0,-1-8-258,6 3-129,6 4 0,9 10 0,11 17 0,10 15-129,5 24 0,8 17-129,8 18 0,-16 0 129,23 18 0,-12 3 0,-4 3 0,-6-2 0,-1-2 129,0-20 0,0 23 0,0-23 0,0 0 0,0 0 0,-15 12 0,15-12-129,0 0 129,0 0 0,0 0 0,0 0 0,-17 5 0,17-5-129,0 0 129,-20 13 0,20-13 0,-15 17 0,15-17 0,-26 20 0,12-8 0,-3-1 0,-1-2 0,1-1 0,0-2 129,0 0-129,1-1 0,16-5 0,-19 3 0,19-3 0,0 0 0,0 0 0,0 0 0,0 0 0,0 0 0,0 0 0,0 0 0,-11 14 0,11-14 0,0 0 0,0 0 0,10-3 129,7-6-129,8 1 0,7-3 0,4 5 0,5 0 129,4 3-129,-3 3 0,-3 0 0,-4 6-258,-10 3-258,3 10-2322,-11-10-2064,-17-9-516,18 9-387</inkml:trace>
  <inkml:trace contextRef="#ctx0" brushRef="#br0" timeOffset="5">1870-2123 4386,'-25'8'5031,"1"-10"-1935,8 2-774,-30-11-129,14 5-387,-22-31-387,11 7-387,-12-25-129,11-7-258,-4-13-258,13-5-129,2-11 0,9 0 0,8 7-129,8 4 129,4 8-258,4 14 258,0 15-129,5 9 0,1 13-129,-6 21 0,10-19 0,-10 19-129,0 0 129,0 0 0,0 12 0,0-12-129,0 14 129,0-14 0,0 0 0,-6 20-258,6-20 258,0 0-129,0 0 0,0 0 129,0 0-129,0 0 0,0 0 129,0 0-129,0 0 129,0 0-129,0 0 129,0 0 0,-15 0 0,15 0 0,0 0 129,0 0-129,0 0 129,0 0 0,0 0 0,0 0 0,0 0 0,0 0 129,0 0-258,0 0 129,0 0-129,0 0 129,0 0-129,0 0 129,-5 17 0,5-17 0,0 14 0,0-14 0,13 23 0,4-13-129,2 2 129,6 2-129,5 3 0,3-2-129,2-1 129,-6-2-258,-3 1 129,-7-5-258,-3 2 129,-16-10-258,0 0 129,0 0-129,-18-1-387,-12-22-1806,6 7-2451,0-1-129,3-3-387</inkml:trace>
  <inkml:trace contextRef="#ctx0" brushRef="#br0" timeOffset="6">2148-2908 2193,'-41'4'5289,"10"-4"0,-11-26-2451,9 14-258,-27-35-516,19 10-387,-16-31-645,11 6-258,-7-18-129,8 0-258,3-4-129,5 8-129,9 9-129,5 12 0,6 12 129,4 12-129,6 13 0,7 18-129,0 0 129,0 0 0,0 0 0,0 0-129,0 0 129,0 0-129,0 0 0,0 0 129,0 0 0,0 10 0,0-10-129,0 0 129,0 0 0,0 0 0,0 0 0,0 0 0,0 0 0,0 0-258,3 16 258,-3-16 0,0 0-129,-12 5 129,12-5 0,0 0 0,-20 4 0,20-4 129,0 0-129,0 0 258,0 0-258,12 0 129,-12 0-129,21-3 0,-6-6 0,-1-4 0,6-2 0,3-5-129,2-1 129,7-2-258,2 0 258,-1 4-129,0 4 129,-5 3-129,-3 7 0,-10 5 129,-15 0 0,0 20 0,-8-3 0,-9 0 0,-3 3 129,-1 3 0,-2-4 0,3 2 129,6-6-129,4 2 0,9 1 0,1 1 0,15 0-129,10-1 0,9 0-258,7-5-258,11 12-774,-6-13-3741,3 0-258,-4-4-516,-7 0-258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7:22.458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82A24E-E061-46E1-B5E3-92FEDF08C8C3}" emma:medium="tactile" emma:mode="ink">
          <msink:context xmlns:msink="http://schemas.microsoft.com/ink/2010/main" type="writingRegion" rotatedBoundingBox="5515,9601 16253,4671 18132,8762 7393,13692">
            <msink:destinationLink direction="with" ref="{77B6923B-BC98-4763-B23E-CACF887AAAC2}"/>
          </msink:context>
        </emma:interpretation>
      </emma:emma>
    </inkml:annotationXML>
    <inkml:traceGroup>
      <inkml:annotationXML>
        <emma:emma xmlns:emma="http://www.w3.org/2003/04/emma" version="1.0">
          <emma:interpretation id="{589596A2-FB60-481C-8C48-EEBFA478D1C3}" emma:medium="tactile" emma:mode="ink">
            <msink:context xmlns:msink="http://schemas.microsoft.com/ink/2010/main" type="paragraph" rotatedBoundingBox="8053,8319 9076,8319 9076,9054 8053,90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061661-3F9C-4A18-87DC-8EBD10D8AE3C}" emma:medium="tactile" emma:mode="ink">
              <msink:context xmlns:msink="http://schemas.microsoft.com/ink/2010/main" type="inkBullet" rotatedBoundingBox="8222,8153 9253,8742 9069,9065 8038,8476"/>
            </emma:interpretation>
            <emma:one-of disjunction-type="recognition" id="oneOf0">
              <emma:interpretation id="interp0" emma:lang="en-GB" emma:confidence="0">
                <emma:literal>m</emma:literal>
              </emma:interpretation>
              <emma:interpretation id="interp1" emma:lang="en-GB" emma:confidence="0">
                <emma:literal>M</emma:literal>
              </emma:interpretation>
              <emma:interpretation id="interp2" emma:lang="en-GB" emma:confidence="0">
                <emma:literal>n</emma:literal>
              </emma:interpretation>
              <emma:interpretation id="interp3" emma:lang="en-GB" emma:confidence="0">
                <emma:literal>N</emma:literal>
              </emma:interpretation>
              <emma:interpretation id="interp4" emma:lang="en-GB" emma:confidence="0">
                <emma:literal>a</emma:literal>
              </emma:interpretation>
            </emma:one-of>
          </emma:emma>
        </inkml:annotationXML>
        <inkml:trace contextRef="#ctx0" brushRef="#br0">-1418-2053 2193,'-18'8'5418,"-1"14"-774,19-22-1677,0 0-645,0 0-516,27-12-516,-1-9-387,17 2-258,9-3-516,13-2 0,3 5-129,-1 7 0,-5 10 0,-7 5-129,-12 22 0,-16 14 0,-18 13 0,-9 6-129,-7 3 129,-8-4 129,-3-5 0,2-9 129,6-15 129,10-8-129,0-20-129,28 0 129,5-18-129,9-7 0,7-4 0,5 1-129,4 4 129,-6 7-129,-7 17-129,-9 21 258,-10 18-129,-3 13 129,-6 16-387,-7-6-1032,8 8-3225,7 2-516,4-19-129</inkml:trace>
      </inkml:traceGroup>
    </inkml:traceGroup>
    <inkml:traceGroup>
      <inkml:annotationXML>
        <emma:emma xmlns:emma="http://www.w3.org/2003/04/emma" version="1.0">
          <emma:interpretation id="{5BD08D6E-9001-483D-92C7-3DBB361E6B95}" emma:medium="tactile" emma:mode="ink">
            <msink:context xmlns:msink="http://schemas.microsoft.com/ink/2010/main" type="paragraph" rotatedBoundingBox="6620,12008 17358,7078 18132,8762 7393,13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DDA0B5-719D-4A7B-8D9A-26E782A86710}" emma:medium="tactile" emma:mode="ink">
              <msink:context xmlns:msink="http://schemas.microsoft.com/ink/2010/main" type="line" rotatedBoundingBox="6620,12008 17358,7078 18132,8762 7393,13692"/>
            </emma:interpretation>
          </emma:emma>
        </inkml:annotationXML>
        <inkml:traceGroup>
          <inkml:annotationXML>
            <emma:emma xmlns:emma="http://www.w3.org/2003/04/emma" version="1.0">
              <emma:interpretation id="{13471CDF-068A-4D6C-A27D-405DAB53AD03}" emma:medium="tactile" emma:mode="ink">
                <msink:context xmlns:msink="http://schemas.microsoft.com/ink/2010/main" type="inkWord" rotatedBoundingBox="6620,12008 17358,7078 18132,8762 7393,13692">
                  <msink:destinationLink direction="with" ref="{F9579726-5123-4BAC-B7B2-022B244632A1}"/>
                  <msink:destinationLink direction="with" ref="{709D7A27-4465-46A1-9E72-ABEA2AA050EB}"/>
                  <msink:destinationLink direction="with" ref="{143F3485-42AC-4EB7-B547-840EBB02CEC5}"/>
                  <msink:destinationLink direction="with" ref="{B95B2B6A-0FDC-40A1-9627-606D5D675456}"/>
                  <msink:destinationLink direction="with" ref="{5B43BE62-9F93-4DBD-85F2-3F79F27A3A81}"/>
                  <msink:destinationLink direction="with" ref="{48331EC9-F7AF-4E24-90AD-32C9222973C1}"/>
                </msink:context>
              </emma:interpretation>
              <emma:one-of disjunction-type="recognition" id="oneOf1">
                <emma:interpretation id="interp5" emma:lang="en-GB" emma:confidence="0">
                  <emma:literal>she</emma:literal>
                </emma:interpretation>
                <emma:interpretation id="interp6" emma:lang="en-GB" emma:confidence="0">
                  <emma:literal>shot</emma:literal>
                </emma:interpretation>
                <emma:interpretation id="interp7" emma:lang="en-GB" emma:confidence="0">
                  <emma:literal>sift</emma:literal>
                </emma:interpretation>
                <emma:interpretation id="interp8" emma:lang="en-GB" emma:confidence="0">
                  <emma:literal>lift</emma:literal>
                </emma:interpretation>
                <emma:interpretation id="interp9" emma:lang="en-GB" emma:confidence="0">
                  <emma:literal>rift</emma:literal>
                </emma:interpretation>
              </emma:one-of>
            </emma:emma>
          </inkml:annotationXML>
          <inkml:trace contextRef="#ctx0" brushRef="#br1" timeOffset="-87785.7426">3434-1368 4773,'18'16'5676,"-18"-16"-129,16 10-1677,-16-19-1290,11 9-903,-11 0-516,13-9-387,-13 9-258,22-14-258,-1 6-258,5-1-258,8 9-774,-8-11-3870,15 1-387,3-6-516,5 0-258</inkml:trace>
          <inkml:trace contextRef="#ctx0" brushRef="#br1" timeOffset="-86373.6667">4845-34 2451,'19'-15'5676,"-19"15"-258,21-10-129,-11-5-2709,21 15-774,-13-9-903,18 4-258,4-4-516,7-6-387,14 8-774,-9-24-2064,13 11-1806,4-5-516,1-4-129</inkml:trace>
          <inkml:trace contextRef="#ctx0" brushRef="#br1" timeOffset="-87575.7329">4401-1737 1032,'29'-8'5289,"-12"-2"129,8 0-516,-1 2-2064,2-15-1548,19 9-774,-2-5-903,2-5-1806,8 3-2580,7 3-516,4-3-129</inkml:trace>
          <inkml:trace contextRef="#ctx0" brushRef="#br1" timeOffset="-86194.6567">6066-703 2709,'72'-20'5031,"-38"6"-516,15 9-258,0-5-3354,3-3-1290,-3-6-1935,0-5-2193,13 4-387,-9-10 129</inkml:trace>
          <inkml:trace contextRef="#ctx0" brushRef="#br1" timeOffset="-87335.7197">5870-2245 903,'61'-23'5547,"-34"12"129,-2-3-516,7 4-2322,-12-20-1032,11 8-1032,-2-7-258,10-2-645,6 5-516,-8-7-3870,20-2-645,4 3-645,6-3 0</inkml:trace>
          <inkml:trace contextRef="#ctx0" brushRef="#br1" timeOffset="-89846.6546">112 708 258,'-31'-4'2322,"7"-3"-774,24 7-387,-4-15-387,4 15-387,0-23-774,0 23-774,8-19-1161,-8 3-129</inkml:trace>
          <inkml:trace contextRef="#ctx0" brushRef="#br1" timeOffset="-89768.6507">112 708 129,'-52'-62'1548,"52"62"-1032,0 0-903,0 0-774</inkml:trace>
          <inkml:trace contextRef="#ctx0" brushRef="#br1" timeOffset="-89194.6195">47 651 2322,'-12'17'2838,"-5"-4"258,15 2-387,2-15 129,0 0-387,-21 4 0,21 11-516,-9-16-129,9 1-387,0 0-258,0 0-387,0 0-129,0 0 0,0 0 0,0 0-258,0 0 0,0 0 0,25-23 0,7 6-129,12-6 0,10-8-129,20-2 0,16-7-129,21-6 129,15-8-258,14 0 129,1-5 0,0 4 0,-8 2-129,-14 7 0,-15 7 0,-24 8 129,-22 9-129,-19 8 0,-15 4 129,-24 10-129,6-19 0,-6 19 129,-20-17 0,-2 8 0,-6 1 129,-5 0 0,-5 8-129,-5-4 129,-4 4 0,-10 0 0,-3 0-129,-3 4 0,-2-4 0,5 0-129,5 0-129,9 0 129,6 0-258,19 0-129,21 0-129,0 0-516,0 0-1161,43 7-2064,1-6-903,18 10-387,7-8-129</inkml:trace>
          <inkml:trace contextRef="#ctx0" brushRef="#br1" timeOffset="-89021.6096">1383 70 3612,'58'24'5676,"-52"-5"-387,-12-3-645,-10 25-1290,-38-16-1161,9 23-645,-22-6-645,7 15-129,-7 0-258,7 5-258,6 3-258,9-5-258,18 2-903,-3-10-4128,27-8 0,3-10-645,7-8-258</inkml:trace>
          <inkml:trace contextRef="#ctx0" brushRef="#br1" timeOffset="-87109.7062">7522-3097 5676,'75'-43'5547,"-41"21"-129,1 4-1548,-4-13-2838,9 8-645,0 4-1548,-14 2-3483,3 0-387,3 8-774,-4 0 517</inkml:trace>
          <inkml:trace contextRef="#ctx0" brushRef="#br0" timeOffset="-37001.8623">-2364 1721 3096,'-5'-29'5418,"2"10"-129,-1 5-1419,4 14-1419,0 0-516,0 0-645,0 0-258,0 0-129,0 0-387,20 11 0,-1 7-258,10 12-129,7 12 0,3 15-129,2 14 0,-1 15 0,-8 9 0,-11 4-129,-17 3 129,-11-6 0,-23-10 0,-11-14 0,-8-20 0,-4-22-129,0-26-129,0-24-387,23-14-1419,-6-30-2967,24-10-516,9-15-516,14-3 129</inkml:trace>
          <inkml:trace contextRef="#ctx0" brushRef="#br0" timeOffset="-36574.838">-2000 1697 6321,'2'13'5805,"-17"8"-387,15-21-129,-29 4-3225,29-4-903,0 0-387,0 0-129,0 0-129,10 0-129,12-9-129,9-2-129,6-3 0,6-5-258,4-3 129,5-8-129,-4-1-129,-6-9 129,-5 3 0,-12 0-129,-9 2 129,-12 5-129,-5 11 129,-22 7 129,-11 12-129,-6 6 129,-6 12 0,-1 8 129,5 8-129,4 7 129,7 5-129,17 4 129,14-2 0,6-3-129,22-2-129,9-9-129,16-9-129,1-20-129,9-5-516,-11-36-1419,7-6-2838,-8-18-129,1-10-516,-6-10 258</inkml:trace>
          <inkml:trace contextRef="#ctx0" brushRef="#br0" timeOffset="-36347.6261">-1188 1140 5934,'6'25'5418,"-9"-9"0,-7 13-1419,-20-11-2451,15 22-516,-17-3-258,9 11-129,-8 2-258,9 9 129,1 1-258,11 6 0,6-1-129,4-6-129,17-2-129,9-14-258,15-1-516,-5-36-2451,18-6-1677,6-20-516,7-20-387</inkml:trace>
          <inkml:trace contextRef="#ctx0" brushRef="#br0" timeOffset="-36182.0181">-874 1378 5031,'-132'9'5934,"50"5"-258,-3 8-387,-5-18-2580,13 18-1548,-13-13-774,12-9-1161,21 0-4257,7-4-258,16-7-516,7-10-387</inkml:trace>
          <inkml:trace contextRef="#ctx0" brushRef="#br0" timeOffset="-35497.9789">-2335 1506 4386,'6'19'5934,"-6"-19"-258,0 0-387,14 14-2580,-14-14-1032,0 0-645,0 0-129,0 0-258,0 0 0,0 0-258,0 0 0,0 0-129,0 0-129,0 0 129,-5-8-129,5 8 0,0 0 0,0 0 0,0 0-129,0 0 0,0 0-258,0 0-516,9 0-2838,-11-11-1548,2 11-774,6-32-645,6 12-129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5:15.7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B6923B-BC98-4763-B23E-CACF887AAAC2}" emma:medium="tactile" emma:mode="ink">
          <msink:context xmlns:msink="http://schemas.microsoft.com/ink/2010/main" type="inkDrawing" rotatedBoundingBox="5897,4754 22407,3153 23645,15921 7135,17522" hotPoints="23673,9498 16362,16808 9052,9498 16362,2187" semanticType="enclosure" shapeName="Circle">
            <msink:sourceLink direction="with" ref="{7B82A24E-E061-46E1-B5E3-92FEDF08C8C3}"/>
            <msink:sourceLink direction="with" ref="{59325D80-D0E4-4499-9FDF-5E63CE6886B2}"/>
            <msink:sourceLink direction="with" ref="{C16C4BAC-057A-4D2B-B76B-20A1EC1305BC}"/>
            <msink:destinationLink direction="with" ref="{143F3485-42AC-4EB7-B547-840EBB02CEC5}"/>
            <msink:destinationLink direction="with" ref="{5B43BE62-9F93-4DBD-85F2-3F79F27A3A81}"/>
            <msink:destinationLink direction="with" ref="{1E58BE19-605D-43CB-B836-CFDBE637D472}"/>
          </msink:context>
        </emma:interpretation>
      </emma:emma>
    </inkml:annotationXML>
    <inkml:trace contextRef="#ctx0" brushRef="#br0">616 6466 1032,'0'0'2064,"0"0"-516,0 0-258,0 0 129,0 0-516,0 0-129,0 0-387,0 0 258,13 14 129,-13-14-129,0 0 258,0 0 0,0 0 0,0 0 0,0 0-129,0 0 0,0 0-258,0 0 0,0 0-129,0 0 0,0 0-129,0 0-129,0 0 0,0 0 129,0 0-129,0 0 0,0 0 129,0 0-129,0 0 0,0 0 0,0 17 0,0-17 0,0 0 0,-13 20 0,13-20 0,0 0 0,-18 17 0,18-17 0,0 0 0,-20 0 0,20 0 0,-14-28 0,8 2 129,-1-8-129,-1-6-129,-2-12 129,-1-6 0,-1-7 0,-1-3-129,-2-3 129,-3-4 0,-1 3-129,2 1 129,-1 11-129,-1 5-129,2 6 129,1 12 0,3 8 0,4 10 0,-1 1 0,5 3 129,-2-3-129,3-1 129,2-11-129,0-3 129,-1-13-129,1-11 129,-3-10-129,0-8 0,-3-9-129,-2-9 129,-2-1 0,-2-1 0,-1 1-129,-2 6 0,3 8 129,2 10 0,2 15 0,5 11 0,5 7 0,0 9 0,5 5 0,6-1 0,2-4 0,3-5-129,1-13 129,3-10-129,0-12 129,1-12-129,3-12 129,0-12 0,2-7-129,1-3 129,1 6 0,1 3 0,-3 14 0,3 15 0,3 25 0,1 17 0,3 20 0,5 14 129,1 9-129,4 10 0,2 2 129,4-7-129,-1-13 0,-1-3 258,1-23-258,-2-13 129,0-16-129,1-15 129,-1-16-129,0-6 0,2-6 0,-2 7 0,-1 5 129,4 14-129,-3 13 0,2 23 0,3 23 0,3 12 129,-1 14-129,1 11 129,0-1-129,-1-2 129,-1-11-129,0-11 0,-6-8 129,-1-20-129,0-18 129,-1-8-129,-1-14 129,1-8-129,-1 0 129,0-1-129,1 9 129,-4 6-129,4 17 0,0 15 0,5 20 0,1 10 0,2 12 0,5 9 0,1 3 0,0 1 129,1-9-129,-1-7 0,2-9 0,-1-19 0,-1-14 258,0-17-258,2-12 0,0-12 0,3-8 0,-3 1 0,3 6 129,-1 8-258,3 13 129,2 19 0,3 19 0,-1 16 0,4 14 0,5 14 0,5 7-258,-1-3 258,-1-4 0,1-11 0,-1-13 0,0-12 0,-6-23 0,1-14 0,-5-15-129,4-15 516,-2-7-645,-1-2 516,3 3-258,-1 10 129,2 15-258,2 18 258,1 23-129,1 15-129,-2 18 129,0 16 0,-2 5 0,2 0-258,-3-6 516,-2-14-129,0-16-129,-2-8 0,3-30 129,-1-16-129,-2-22 0,2-12 129,3-18-129,-2-1-129,2 3 258,-3 4-129,3 17 0,-1 21 0,4 22 0,0 26 0,3 20 0,5 24 129,4 13-258,5 3 258,-2 0-258,2-6 258,0-12-129,0-17 0,-2-14 0,-3-17 0,0-21 0,-2-13 0,2-15-129,1-8 129,1-2-129,-2 2 129,0 11-129,-3 14 129,3 17-129,-6 17 129,-2 15 258,-2 21-258,-2 9 129,-3 6-129,5-3 258,-2-6-258,-2-11 129,1-16-129,1-9-258,0-23 258,3-11-129,2-15 0,-1-10 0,-1-8 129,1 0-129,0 9 129,1 4 0,3 19 0,3 24 0,-1 20-258,2 14 258,-1 26 0,1 8-129,0 5 129,-1 7 0,-3-10 0,3-15-129,-3-13 129,3-17 0,2-6 0,3-26 0,-3-12 0,2-12 0,-1-8 0,2-6 0,-1 2 0,-6 6 0,3 13 0,0 18 0,4 22 0,1 16 0,-1 28 0,-3 14-129,3 13 129,-1 8-129,0-3 129,-3-2 129,2-10-129,-1-11 129,5-9-129,2-14 129,8-12-129,4-4 129,-3-10-129,7 0-258,-1-7 129,3 7 129,-5 11-129,0 18 0,-3 24 129,1 24-129,-9 27 129,-3 21 129,-9 19-129,-10 4 129,-2 10-129,-6-3 129,-3-6-129,-5-20 129,3-12-129,0-21 129,6-14-129,9-17 0,-1-14 0,2-13 0,1-10 0,-3-4 0,-4 2 0,-3 11 0,-9 18-129,-5 27 129,-3 23 0,-13 30-129,-8 17 129,-6 21 0,-3 9-129,-6 4 0,1-5 129,-10-15-129,2-17 129,1-19-129,3-16 129,-3-24-129,4-11 129,2-20 0,-6-12 0,0-6-129,-7-1 129,-5 6 0,-5 11 0,-8 19 0,-13 23 0,-11 29 0,-10 19 0,-10 20 258,-6 17-387,-6 12 129,-7-1 0,-3-4 0,-3-9 0,-1-14 0,8-15 0,-2-19-129,8-17 129,5-19 0,3-14 0,3-10-129,-2-5 258,1-2-258,-9 12 258,-9 15-258,-7 23 0,-10 23 0,-7 27 129,-12 18-129,-3 12 129,-5 10 0,2-3-129,-5-8 258,4-18 0,0-22 0,2-22-129,5-30 0,1-22 0,1-22 0,1-21 0,5-17 0,-1-5-129,1-1 129,-6 7 0,-1 15-129,-6 22 258,4 23 0,-8 27-129,-9 25 258,-1 23-129,0 13 129,0 9-129,3 0 129,4-5-129,-2-12 0,9-17-129,5-21 129,2-26-129,6-22-129,6-24 129,8-24-129,4-18 129,8-9 0,-6-2 0,3 6 0,-1 18 129,-4 23 0,0 21-129,-16 27 0,-9 25 258,-6 22-129,3 7 0,-3 2 0,2-7 0,0-11-129,-1-14 0,10-22 0,6-23 129,1-32-129,1-23 0,0-19 0,0-16 0,-3-22 0,-4-9 129,-2 0-129,-10 6 0,-3 19 0,-10 18 0,-7 16 0,-5 27 0,-6 13 0,2 12-129,-5 2 129,5-4 0,-4-16 0,7-19-129,3-27 129,6-21 129,-2-28-129,4-25 0,5-17 0,1-14 129,1-7-129,0-2 0,-1 15 0,3 10-129,4 20 129,1 19 0,0 14 0,3 13-129,4 7 129,5 2 0,4-4 0,2-12 0,-2-12-129,0-13 129,4-15-129,-1-15 129,1-12-129,-1-8 0,-2-5-129,0 1 129,2 8 129,-4 10-129,-2 11 129,-2 16 0,3 10 0,-1 10 0,3 4 0,6 2 129,4-3-129,10-7 129,5-7-258,9-6 258,3-2-129,5-6 0,-3-4-129,-1-7 129,-7 4-129,-10 0 129,-8 8-129,-3 3 0,-1 11 129,-1 7-129,5 13 129,5 5 0,12 6 0,15 6 0,14 5 0,12 4 0,27 8-387,-20 8-129,28 24-258,-3-4-774,14 20-3483,-11-3-387,-3-1-387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02.16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CA75FCD-FFF6-4F5C-B49D-087C52B11DB4}" emma:medium="tactile" emma:mode="ink">
          <msink:context xmlns:msink="http://schemas.microsoft.com/ink/2010/main" type="inkDrawing" rotatedBoundingBox="6099,15721 7866,17360 7693,17547 5925,15908" semanticType="callout" shapeName="Other">
            <msink:sourceLink direction="with" ref="{7C097E66-BA87-4B92-BCCE-82C486303394}"/>
          </msink:context>
        </emma:interpretation>
      </emma:emma>
    </inkml:annotationXML>
    <inkml:trace contextRef="#ctx0" brushRef="#br0">0 0 5676,'125'66'5547,"-50"-11"-258,11 22-516,9 17-3741,26 36-645,8 15 0,20 19-129,7 8-258,1 2-129,-1-13-129,-12-23-258,-7-19-387,-28-47-258,-7-24-1032,-45-57-1806,-20-48-1161,-18-36-387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03.0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F3B486B-3BF7-4E66-B402-7A3647470F3E}" emma:medium="tactile" emma:mode="ink">
          <msink:context xmlns:msink="http://schemas.microsoft.com/ink/2010/main" type="inkDrawing" rotatedBoundingBox="12816,17673 13311,18024 13273,18078 12778,17727" semanticType="callout" shapeName="Other"/>
        </emma:interpretation>
      </emma:emma>
    </inkml:annotationXML>
    <inkml:trace contextRef="#ctx0" brushRef="#br0">1 0 3612,'-3'14'5547,"10"6"-387,16 14-774,0-9-2322,22 21-516,-8-16-774,17 10-387,-4-6-258,2-4-903,9 5-3225,-10-15-774,0-6-645,-5-8-258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7-06T16:26:02.5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88D078-8C46-46C6-AF74-0C001D880467}" emma:medium="tactile" emma:mode="ink">
          <msink:context xmlns:msink="http://schemas.microsoft.com/ink/2010/main" type="inkDrawing" rotatedBoundingBox="7595,15162 9761,16598 9269,17340 7103,15903" hotPoints="8631,15369 9209,16928 8398,17229 7820,15670" semanticType="enclosure" shapeName="Rectangle"/>
        </emma:interpretation>
      </emma:emma>
    </inkml:annotationXML>
    <inkml:trace contextRef="#ctx0" brushRef="#br0">2289 12140 5031,'119'184'5418,"-11"-38"-645,21 0-1161,22 12-7095,15 3-903,-3-16-774,6-18 0</inkml:trace>
    <inkml:trace contextRef="#ctx0" brushRef="#br0" timeOffset="-174.0093">1090 11828 4257,'57'8'5547,"13"66"-258,28 38-387,34 42-3741,3 8-387,20 25-387,4 2-387,1-8-1677,-1-2-3096,-6-20-387,-14-40-516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8B953F-1888-4D27-976B-1DD77512CF36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CEEDC1-4308-41E7-B872-645E83E70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71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DD94F9-173F-49CF-9057-2C0CDE83BE6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229A6-D49D-4F55-BCD7-462A41871BF8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DF3C4-2887-4385-BD4B-FBFE916D6D53}" type="slidenum">
              <a:rPr lang="en-GB"/>
              <a:pPr/>
              <a:t>4</a:t>
            </a:fld>
            <a:endParaRPr lang="en-GB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229A6-D49D-4F55-BCD7-462A41871BF8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2C69-1B96-4378-9899-129FF5CAB8A7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FA5F-09B8-435A-A6B6-1DFBB3407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40C0-5FC0-49AB-8DB6-41A1F4C8D765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73B5-AC3D-4433-A0FF-10C5123D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A4C-8ACA-4699-9F90-22B4FF0FB583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924C-8AD0-40B3-82B5-E8BA53B0B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412875"/>
            <a:ext cx="4038600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0AA7-3D33-4C45-AC2F-F70D5FA0E447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B7CC-5F8B-481B-A9E6-278614424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E810-968C-45DC-B5F0-B18BBC29BE65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1707-1818-4AE6-B579-1B3FEE67F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16212-CD24-4BBF-AF22-88E00E5CD9A3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F938-C968-49F6-84A0-AEF078E5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DDF9-2CA3-40F6-9044-836AE61134DE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2D0C-ECE7-446B-93AD-F8F7D795B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BCD3-F766-489D-8CB7-6DA68B981583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956E-0DFC-47B4-B95F-324C2F68B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9C80-EB1B-4B8C-AACE-2734107D3C7D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E571-26B8-4846-8B91-4B50D9781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1E67F-ABAE-4F87-85D4-D0006AB40D94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99E8-1BE1-4B0A-A34A-4B69A63E9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1ED1-3559-4A16-8089-CE08F86D458A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0ED1-290E-455B-AA4D-D42E94266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0F58-24F7-4B62-93DF-7EFF15C4B345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DBA0-505D-4269-A20E-F679C808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4128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737469-596C-4A61-AAE6-5E923B89B50D}" type="datetimeFigureOut">
              <a:rPr lang="en-US"/>
              <a:pPr>
                <a:defRPr/>
              </a:pPr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9D0DE5-F338-4678-B7ED-511F4F0D8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customXml" Target="../ink/ink41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4.emf"/><Relationship Id="rId21" Type="http://schemas.openxmlformats.org/officeDocument/2006/relationships/image" Target="../media/image15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8.emf"/><Relationship Id="rId50" Type="http://schemas.openxmlformats.org/officeDocument/2006/relationships/customXml" Target="../ink/ink25.xml"/><Relationship Id="rId55" Type="http://schemas.openxmlformats.org/officeDocument/2006/relationships/image" Target="../media/image32.emf"/><Relationship Id="rId63" Type="http://schemas.openxmlformats.org/officeDocument/2006/relationships/image" Target="../media/image36.emf"/><Relationship Id="rId68" Type="http://schemas.openxmlformats.org/officeDocument/2006/relationships/customXml" Target="../ink/ink34.xml"/><Relationship Id="rId7" Type="http://schemas.openxmlformats.org/officeDocument/2006/relationships/image" Target="../media/image8.emf"/><Relationship Id="rId71" Type="http://schemas.openxmlformats.org/officeDocument/2006/relationships/image" Target="../media/image40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image" Target="../media/image10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3.emf"/><Relationship Id="rId40" Type="http://schemas.openxmlformats.org/officeDocument/2006/relationships/customXml" Target="../ink/ink20.xml"/><Relationship Id="rId45" Type="http://schemas.openxmlformats.org/officeDocument/2006/relationships/image" Target="../media/image27.emf"/><Relationship Id="rId53" Type="http://schemas.openxmlformats.org/officeDocument/2006/relationships/image" Target="../media/image31.emf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9.emf"/><Relationship Id="rId57" Type="http://schemas.openxmlformats.org/officeDocument/2006/relationships/image" Target="../media/image33.emf"/><Relationship Id="rId61" Type="http://schemas.openxmlformats.org/officeDocument/2006/relationships/image" Target="../media/image35.emf"/><Relationship Id="rId10" Type="http://schemas.openxmlformats.org/officeDocument/2006/relationships/customXml" Target="../ink/ink5.xml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7.emf"/><Relationship Id="rId4" Type="http://schemas.openxmlformats.org/officeDocument/2006/relationships/customXml" Target="../ink/ink2.xml"/><Relationship Id="rId9" Type="http://schemas.openxmlformats.org/officeDocument/2006/relationships/image" Target="../media/image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8.emf"/><Relationship Id="rId30" Type="http://schemas.openxmlformats.org/officeDocument/2006/relationships/customXml" Target="../ink/ink15.xml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9.emf"/><Relationship Id="rId8" Type="http://schemas.openxmlformats.org/officeDocument/2006/relationships/customXml" Target="../ink/ink4.xml"/><Relationship Id="rId51" Type="http://schemas.openxmlformats.org/officeDocument/2006/relationships/image" Target="../media/image30.emf"/><Relationship Id="rId3" Type="http://schemas.openxmlformats.org/officeDocument/2006/relationships/image" Target="../media/image6.emf"/><Relationship Id="rId12" Type="http://schemas.openxmlformats.org/officeDocument/2006/relationships/customXml" Target="../ink/ink6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4.emf"/><Relationship Id="rId67" Type="http://schemas.openxmlformats.org/officeDocument/2006/relationships/image" Target="../media/image38.emf"/><Relationship Id="rId20" Type="http://schemas.openxmlformats.org/officeDocument/2006/relationships/customXml" Target="../ink/ink10.xml"/><Relationship Id="rId41" Type="http://schemas.openxmlformats.org/officeDocument/2006/relationships/image" Target="../media/image25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customXml" Target="../ink/ink37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pPr eaLnBrk="1" hangingPunct="1"/>
            <a:r>
              <a:rPr lang="en-GB" sz="4000" dirty="0" smtClean="0"/>
              <a:t>Large-scale components of radio galaxies in gamma rays</a:t>
            </a:r>
            <a:endParaRPr lang="en-US" sz="40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21088"/>
            <a:ext cx="6440488" cy="223224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sz="2800" dirty="0" smtClean="0">
                <a:solidFill>
                  <a:srgbClr val="FFFF9A"/>
                </a:solidFill>
              </a:rPr>
              <a:t>Martin Hardcastle</a:t>
            </a:r>
          </a:p>
          <a:p>
            <a:pPr eaLnBrk="1" hangingPunct="1">
              <a:lnSpc>
                <a:spcPct val="70000"/>
              </a:lnSpc>
            </a:pPr>
            <a:endParaRPr lang="en-GB" sz="2800" dirty="0" smtClean="0">
              <a:solidFill>
                <a:srgbClr val="FFFF9A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GB" sz="2800" dirty="0" smtClean="0">
                <a:solidFill>
                  <a:srgbClr val="FFFF9A"/>
                </a:solidFill>
              </a:rPr>
              <a:t>Heidelberg, </a:t>
            </a:r>
            <a:r>
              <a:rPr lang="en-GB" sz="2800" dirty="0" smtClean="0">
                <a:solidFill>
                  <a:srgbClr val="FFFF9A"/>
                </a:solidFill>
              </a:rPr>
              <a:t>Gamma2012</a:t>
            </a:r>
          </a:p>
          <a:p>
            <a:pPr eaLnBrk="1" hangingPunct="1">
              <a:lnSpc>
                <a:spcPct val="70000"/>
              </a:lnSpc>
            </a:pPr>
            <a:endParaRPr lang="en-GB" sz="2800" dirty="0">
              <a:solidFill>
                <a:srgbClr val="FFFF9A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GB" sz="2800" dirty="0" smtClean="0">
                <a:solidFill>
                  <a:srgbClr val="FFFF9A"/>
                </a:solidFill>
              </a:rPr>
              <a:t>Thanks: Judith </a:t>
            </a:r>
            <a:r>
              <a:rPr lang="en-GB" sz="2800" dirty="0" err="1" smtClean="0">
                <a:solidFill>
                  <a:srgbClr val="FFFF9A"/>
                </a:solidFill>
              </a:rPr>
              <a:t>Croston</a:t>
            </a:r>
            <a:r>
              <a:rPr lang="en-GB" sz="2800" dirty="0" smtClean="0">
                <a:solidFill>
                  <a:srgbClr val="FFFF9A"/>
                </a:solidFill>
              </a:rPr>
              <a:t>, Teddy Cheun</a:t>
            </a:r>
            <a:r>
              <a:rPr lang="en-GB" sz="2800" dirty="0" smtClean="0">
                <a:solidFill>
                  <a:srgbClr val="FFFF9A"/>
                </a:solidFill>
              </a:rPr>
              <a:t>g, </a:t>
            </a:r>
            <a:r>
              <a:rPr lang="en-GB" sz="2800" dirty="0" err="1" smtClean="0">
                <a:solidFill>
                  <a:srgbClr val="FFFF9A"/>
                </a:solidFill>
              </a:rPr>
              <a:t>Łukasz</a:t>
            </a:r>
            <a:r>
              <a:rPr lang="en-GB" sz="2800" dirty="0" smtClean="0">
                <a:solidFill>
                  <a:srgbClr val="FFFF9A"/>
                </a:solidFill>
              </a:rPr>
              <a:t> </a:t>
            </a:r>
            <a:r>
              <a:rPr lang="en-GB" sz="2800" dirty="0" err="1" smtClean="0">
                <a:solidFill>
                  <a:srgbClr val="FFFF9A"/>
                </a:solidFill>
              </a:rPr>
              <a:t>Stawarz</a:t>
            </a:r>
            <a:endParaRPr lang="en-GB" sz="2800" dirty="0" smtClean="0">
              <a:solidFill>
                <a:srgbClr val="FFFF9A"/>
              </a:solidFill>
            </a:endParaRPr>
          </a:p>
        </p:txBody>
      </p:sp>
      <p:pic>
        <p:nvPicPr>
          <p:cNvPr id="15363" name="Picture 7" descr="UH Endor logo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26654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60648"/>
            <a:ext cx="14208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Lobe composition</a:t>
            </a:r>
            <a:endParaRPr lang="en-US" sz="3600" dirty="0" smtClean="0"/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468313" y="1412874"/>
            <a:ext cx="4463727" cy="48244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many FRII radio galaxies and a few FRIs we can measure magnetic field strengths and </a:t>
            </a:r>
            <a:r>
              <a:rPr lang="en-US" sz="2000" dirty="0" err="1" smtClean="0"/>
              <a:t>leptonic</a:t>
            </a:r>
            <a:r>
              <a:rPr lang="en-US" sz="2000" dirty="0" smtClean="0"/>
              <a:t> energy densities by combining synchrotron and inverse-Compton observations.</a:t>
            </a:r>
          </a:p>
          <a:p>
            <a:r>
              <a:rPr lang="en-US" sz="2000" dirty="0" smtClean="0"/>
              <a:t>The magnetic fields we measure are close to (but always below) the </a:t>
            </a:r>
            <a:r>
              <a:rPr lang="en-US" sz="2000" dirty="0" err="1" smtClean="0"/>
              <a:t>equipartition</a:t>
            </a:r>
            <a:r>
              <a:rPr lang="en-US" sz="2000" dirty="0" smtClean="0"/>
              <a:t> value </a:t>
            </a:r>
            <a:r>
              <a:rPr lang="en-US" sz="2000" i="1" dirty="0" smtClean="0"/>
              <a:t>for rel. leptons only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lobe pressures are close to pressure balance with ex. medium.</a:t>
            </a:r>
          </a:p>
          <a:p>
            <a:r>
              <a:rPr lang="en-US" sz="2000" dirty="0" smtClean="0"/>
              <a:t>In FRIIs there is no evidence for a dominant energetic contribution from protons/nuclei.</a:t>
            </a:r>
          </a:p>
          <a:p>
            <a:endParaRPr lang="en-US" sz="2000" dirty="0" smtClean="0"/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6643688" y="6357938"/>
            <a:ext cx="198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solidFill>
                  <a:schemeClr val="tx2"/>
                </a:solidFill>
              </a:rPr>
              <a:t>Croston et al. 2004</a:t>
            </a:r>
            <a:endParaRPr lang="en-US" sz="140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57752" y="1285860"/>
            <a:ext cx="3887787" cy="5305425"/>
            <a:chOff x="4786313" y="1052513"/>
            <a:chExt cx="3887787" cy="5305425"/>
          </a:xfrm>
        </p:grpSpPr>
        <p:pic>
          <p:nvPicPr>
            <p:cNvPr id="18436" name="Picture 3" descr="223_highres"/>
            <p:cNvPicPr>
              <a:picLocks noChangeAspect="1" noChangeArrowheads="1"/>
            </p:cNvPicPr>
            <p:nvPr/>
          </p:nvPicPr>
          <p:blipFill>
            <a:blip r:embed="rId2" cstate="print"/>
            <a:srcRect t="1357"/>
            <a:stretch>
              <a:fillRect/>
            </a:stretch>
          </p:blipFill>
          <p:spPr bwMode="auto">
            <a:xfrm>
              <a:off x="4786313" y="1052513"/>
              <a:ext cx="3887787" cy="530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TextBox 5"/>
            <p:cNvSpPr txBox="1">
              <a:spLocks noChangeArrowheads="1"/>
            </p:cNvSpPr>
            <p:nvPr/>
          </p:nvSpPr>
          <p:spPr bwMode="auto">
            <a:xfrm>
              <a:off x="6858000" y="5286375"/>
              <a:ext cx="16287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chemeClr val="bg1"/>
                  </a:solidFill>
                </a:rPr>
                <a:t>Colour: XMM IC</a:t>
              </a:r>
            </a:p>
            <a:p>
              <a:r>
                <a:rPr lang="en-GB" sz="1400">
                  <a:solidFill>
                    <a:schemeClr val="bg1"/>
                  </a:solidFill>
                </a:rPr>
                <a:t>Contours: radio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18439" name="Straight Arrow Connector 8"/>
            <p:cNvCxnSpPr>
              <a:cxnSpLocks noChangeShapeType="1"/>
            </p:cNvCxnSpPr>
            <p:nvPr/>
          </p:nvCxnSpPr>
          <p:spPr bwMode="auto">
            <a:xfrm rot="5400000">
              <a:off x="6072188" y="1928813"/>
              <a:ext cx="1214437" cy="642937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8440" name="TextBox 9"/>
            <p:cNvSpPr txBox="1">
              <a:spLocks noChangeArrowheads="1"/>
            </p:cNvSpPr>
            <p:nvPr/>
          </p:nvSpPr>
          <p:spPr bwMode="auto">
            <a:xfrm>
              <a:off x="5929313" y="1857375"/>
              <a:ext cx="9286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solidFill>
                    <a:schemeClr val="bg1"/>
                  </a:solidFill>
                </a:rPr>
                <a:t>300 kpc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96168" y="6488668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Croston</a:t>
            </a:r>
            <a:r>
              <a:rPr lang="en-GB" dirty="0" smtClean="0">
                <a:solidFill>
                  <a:schemeClr val="bg1"/>
                </a:solidFill>
              </a:rPr>
              <a:t>+ 04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15"/>
          <a:stretch/>
        </p:blipFill>
        <p:spPr>
          <a:xfrm>
            <a:off x="4283968" y="1124744"/>
            <a:ext cx="4860032" cy="56612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But…</a:t>
            </a:r>
            <a:endParaRPr lang="en-GB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23850" y="1340768"/>
            <a:ext cx="4392166" cy="496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In FRIs it is hard to measure the B-field with inverse-Compton X-ray because of strong thermal X-ray emission from the environment.</a:t>
            </a:r>
          </a:p>
          <a:p>
            <a:r>
              <a:rPr lang="en-US" sz="2000" dirty="0" err="1" smtClean="0">
                <a:solidFill>
                  <a:schemeClr val="tx2">
                    <a:lumMod val="90000"/>
                  </a:schemeClr>
                </a:solidFill>
              </a:rPr>
              <a:t>Equipartition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 estimates imply that the lobe pressure is &lt;&lt; the external value on 100-kpc scales; can’t be true</a:t>
            </a: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Some other contribution to the lobe pressure is required, e.g. from non-radiating particles.</a:t>
            </a: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Some evidence that this is related to entrainment (e.g. Croston+08, &amp; in prep).</a:t>
            </a:r>
          </a:p>
          <a:p>
            <a:endParaRPr lang="en-US" sz="20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3c9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 contrast="-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4008" y="14848"/>
            <a:ext cx="4349750" cy="6858000"/>
          </a:xfrm>
          <a:prstGeom prst="rect">
            <a:avLst/>
          </a:prstGeom>
          <a:noFill/>
        </p:spPr>
      </p:pic>
      <p:pic>
        <p:nvPicPr>
          <p:cNvPr id="6" name="Picture 3" descr="31xhi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6000" contrast="-3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3635375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FRI/FRII 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FRIs have</a:t>
            </a:r>
          </a:p>
          <a:p>
            <a:pPr lvl="1"/>
            <a:r>
              <a:rPr lang="en-GB" dirty="0" smtClean="0"/>
              <a:t>Lower radio luminosity</a:t>
            </a:r>
          </a:p>
          <a:p>
            <a:pPr lvl="1"/>
            <a:r>
              <a:rPr lang="en-GB" dirty="0" smtClean="0"/>
              <a:t>Bright, sub-</a:t>
            </a:r>
            <a:r>
              <a:rPr lang="en-GB" dirty="0" err="1" smtClean="0"/>
              <a:t>rel</a:t>
            </a:r>
            <a:r>
              <a:rPr lang="en-GB" dirty="0" smtClean="0"/>
              <a:t> jets</a:t>
            </a:r>
          </a:p>
          <a:p>
            <a:pPr lvl="1"/>
            <a:r>
              <a:rPr lang="en-GB" dirty="0" smtClean="0"/>
              <a:t>Few to no lobe inverse-Compton detections</a:t>
            </a:r>
          </a:p>
          <a:p>
            <a:pPr lvl="1"/>
            <a:r>
              <a:rPr lang="en-GB" dirty="0" smtClean="0"/>
              <a:t>Evidence for energetically dominant non-radiating population (protons?)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FRIIs have</a:t>
            </a:r>
          </a:p>
          <a:p>
            <a:pPr lvl="1"/>
            <a:r>
              <a:rPr lang="en-GB" dirty="0" smtClean="0"/>
              <a:t>Higher radio luminosity</a:t>
            </a:r>
          </a:p>
          <a:p>
            <a:pPr lvl="1"/>
            <a:r>
              <a:rPr lang="en-GB" dirty="0" smtClean="0"/>
              <a:t>Faint, relativistic jets</a:t>
            </a:r>
          </a:p>
          <a:p>
            <a:pPr lvl="1"/>
            <a:r>
              <a:rPr lang="en-GB" dirty="0" smtClean="0"/>
              <a:t>Routine lobe inverse-Compton detections: B ~ </a:t>
            </a:r>
            <a:r>
              <a:rPr lang="en-GB" dirty="0" err="1" smtClean="0"/>
              <a:t>Beq</a:t>
            </a:r>
            <a:endParaRPr lang="en-GB" dirty="0" smtClean="0"/>
          </a:p>
          <a:p>
            <a:pPr lvl="1"/>
            <a:r>
              <a:rPr lang="en-GB" dirty="0" smtClean="0"/>
              <a:t>Observed electrons and field can provide required pressure.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27784" y="5805264"/>
            <a:ext cx="201622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9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gamma rays </a:t>
            </a:r>
            <a:r>
              <a:rPr lang="en-GB" smtClean="0"/>
              <a:t>do for us?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Inverse-Compton from parts that X-rays cannot reach (b/c of other emission processes like thermal </a:t>
            </a:r>
            <a:r>
              <a:rPr lang="en-GB" dirty="0" err="1" smtClean="0"/>
              <a:t>brems</a:t>
            </a:r>
            <a:r>
              <a:rPr lang="en-GB" dirty="0" smtClean="0"/>
              <a:t>. or synchrotron) =&gt; constraints on B-field</a:t>
            </a:r>
          </a:p>
          <a:p>
            <a:r>
              <a:rPr lang="en-GB" dirty="0" smtClean="0"/>
              <a:t>Evidence of proton-proton interactions (via pion decay/synchrotron/IC from secondary electrons) =&gt; constraints on particle content, UHECR acceleration? (But NB </a:t>
            </a:r>
            <a:r>
              <a:rPr lang="en-GB" b="1" dirty="0" smtClean="0"/>
              <a:t>strict</a:t>
            </a:r>
            <a:r>
              <a:rPr lang="en-GB" dirty="0" smtClean="0"/>
              <a:t> upper limits on density of </a:t>
            </a:r>
            <a:r>
              <a:rPr lang="en-GB" b="1" dirty="0" smtClean="0"/>
              <a:t>thermal</a:t>
            </a:r>
            <a:r>
              <a:rPr lang="en-GB" dirty="0" smtClean="0"/>
              <a:t> protons in lobes.)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enA-moon-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612" y="1003300"/>
            <a:ext cx="4751388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Fermi and </a:t>
            </a:r>
            <a:r>
              <a:rPr lang="en-GB" dirty="0" err="1" smtClean="0"/>
              <a:t>GeV</a:t>
            </a:r>
            <a:r>
              <a:rPr lang="en-GB" dirty="0" smtClean="0"/>
              <a:t> gamma rays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pic>
        <p:nvPicPr>
          <p:cNvPr id="8" name="Picture 11" descr="cena-fig1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41816"/>
            <a:ext cx="3312368" cy="335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Fermi-detected radio sources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Most are </a:t>
            </a:r>
            <a:r>
              <a:rPr lang="en-GB" sz="2800" dirty="0" err="1" smtClean="0"/>
              <a:t>blazars</a:t>
            </a:r>
            <a:r>
              <a:rPr lang="en-GB" sz="2800" dirty="0" smtClean="0"/>
              <a:t> (=&gt; nuclear jet)</a:t>
            </a:r>
          </a:p>
          <a:p>
            <a:r>
              <a:rPr lang="en-GB" sz="2800" dirty="0" smtClean="0"/>
              <a:t>Of the dozen or so non-aligned sources (</a:t>
            </a:r>
            <a:r>
              <a:rPr lang="en-GB" sz="2800" dirty="0" err="1" smtClean="0"/>
              <a:t>Grandi</a:t>
            </a:r>
            <a:r>
              <a:rPr lang="en-GB" sz="2800" dirty="0" smtClean="0"/>
              <a:t>; </a:t>
            </a:r>
            <a:r>
              <a:rPr lang="en-GB" sz="2800" dirty="0" err="1" smtClean="0"/>
              <a:t>Abdo</a:t>
            </a:r>
            <a:r>
              <a:rPr lang="en-GB" sz="2800" dirty="0" smtClean="0"/>
              <a:t>+ 2010) almost all unresolved – hard to attribute emission to processes unrelated to nuclear jet.</a:t>
            </a:r>
          </a:p>
          <a:p>
            <a:r>
              <a:rPr lang="en-GB" sz="2800" dirty="0" smtClean="0"/>
              <a:t>Three cases worth commenting on here…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76" y="4653136"/>
            <a:ext cx="6587138" cy="202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54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4902200" cy="2377008"/>
          </a:xfrm>
        </p:spPr>
        <p:txBody>
          <a:bodyPr/>
          <a:lstStyle/>
          <a:p>
            <a:r>
              <a:rPr lang="en-GB" dirty="0" smtClean="0"/>
              <a:t>(1) The giant lobes of Cen A</a:t>
            </a:r>
            <a:endParaRPr lang="en-GB" dirty="0"/>
          </a:p>
        </p:txBody>
      </p:sp>
      <p:pic>
        <p:nvPicPr>
          <p:cNvPr id="5" name="Picture 5" descr="cen-a-radio6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3284538"/>
            <a:ext cx="355123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en-a-radio-6cm-to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725" y="228600"/>
            <a:ext cx="33432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3203575" y="3429000"/>
            <a:ext cx="424815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5003800" y="3933825"/>
            <a:ext cx="2592388" cy="23034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43668" y="5001419"/>
            <a:ext cx="2857500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471487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10 kpc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Cen</a:t>
            </a:r>
            <a:r>
              <a:rPr lang="en-GB" dirty="0" smtClean="0"/>
              <a:t> A with WMAP</a:t>
            </a:r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611560" y="1916832"/>
            <a:ext cx="7957517" cy="4652581"/>
            <a:chOff x="2627783" y="3286125"/>
            <a:chExt cx="6373342" cy="3571320"/>
          </a:xfrm>
        </p:grpSpPr>
        <p:pic>
          <p:nvPicPr>
            <p:cNvPr id="26" name="Picture 6" descr="cena-wma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3131" y="3332163"/>
              <a:ext cx="4249644" cy="3178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2627783" y="6488113"/>
              <a:ext cx="43349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dirty="0" smtClean="0">
                  <a:solidFill>
                    <a:schemeClr val="tx1">
                      <a:lumMod val="20000"/>
                      <a:lumOff val="80000"/>
                    </a:schemeClr>
                  </a:solidFill>
                  <a:latin typeface="+mn-lt"/>
                </a:rPr>
                <a:t>MJH</a:t>
              </a:r>
              <a:r>
                <a:rPr lang="en-GB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+mn-lt"/>
                </a:rPr>
                <a:t>, Cheung, </a:t>
              </a:r>
              <a:r>
                <a:rPr lang="en-GB" dirty="0" err="1">
                  <a:solidFill>
                    <a:schemeClr val="tx1">
                      <a:lumMod val="20000"/>
                      <a:lumOff val="80000"/>
                    </a:schemeClr>
                  </a:solidFill>
                  <a:latin typeface="+mn-lt"/>
                </a:rPr>
                <a:t>Stawarz</a:t>
              </a:r>
              <a:r>
                <a:rPr lang="en-GB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+mn-lt"/>
                </a:rPr>
                <a:t>, </a:t>
              </a:r>
              <a:r>
                <a:rPr lang="en-GB" dirty="0" err="1">
                  <a:solidFill>
                    <a:schemeClr val="tx1">
                      <a:lumMod val="20000"/>
                      <a:lumOff val="80000"/>
                    </a:schemeClr>
                  </a:solidFill>
                  <a:latin typeface="+mn-lt"/>
                </a:rPr>
                <a:t>Feain</a:t>
              </a:r>
              <a:r>
                <a:rPr lang="en-GB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+mn-lt"/>
                </a:rPr>
                <a:t> 2009</a:t>
              </a:r>
              <a:endParaRPr lang="en-US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750" y="3286125"/>
              <a:ext cx="1857375" cy="196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Connector 28"/>
            <p:cNvCxnSpPr/>
            <p:nvPr/>
          </p:nvCxnSpPr>
          <p:spPr>
            <a:xfrm rot="10800000">
              <a:off x="5857875" y="3286125"/>
              <a:ext cx="121443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036344" y="4107656"/>
              <a:ext cx="164465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2713038" y="4921250"/>
              <a:ext cx="3144837" cy="79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H="1" flipV="1">
              <a:off x="2713038" y="4921250"/>
              <a:ext cx="1587" cy="15795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714625" y="6500813"/>
              <a:ext cx="4286250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6750844" y="5607844"/>
              <a:ext cx="1143000" cy="6429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Cen</a:t>
            </a:r>
            <a:r>
              <a:rPr lang="en-GB" dirty="0" smtClean="0"/>
              <a:t> A IC predictions</a:t>
            </a:r>
            <a:endParaRPr lang="en-GB" dirty="0"/>
          </a:p>
        </p:txBody>
      </p:sp>
      <p:pic>
        <p:nvPicPr>
          <p:cNvPr id="3" name="Picture 8" descr="cena-ngiantlobe"/>
          <p:cNvPicPr>
            <a:picLocks noChangeAspect="1" noChangeArrowheads="1"/>
          </p:cNvPicPr>
          <p:nvPr/>
        </p:nvPicPr>
        <p:blipFill>
          <a:blip r:embed="rId2" cstate="print"/>
          <a:srcRect l="3372" t="3372" r="9225"/>
          <a:stretch>
            <a:fillRect/>
          </a:stretch>
        </p:blipFill>
        <p:spPr>
          <a:xfrm>
            <a:off x="1869629" y="980728"/>
            <a:ext cx="5112568" cy="5652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Cen</a:t>
            </a:r>
            <a:r>
              <a:rPr lang="en-GB" dirty="0" smtClean="0"/>
              <a:t> A results</a:t>
            </a:r>
            <a:endParaRPr lang="en-GB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1000" y="5867400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/>
            <a:r>
              <a:rPr lang="en-US" altLang="ja-JP" dirty="0">
                <a:solidFill>
                  <a:schemeClr val="tx2">
                    <a:lumMod val="90000"/>
                  </a:schemeClr>
                </a:solidFill>
              </a:rPr>
              <a:t>Background (isotropic and diffuse) and field point sources subtracted</a:t>
            </a:r>
          </a:p>
        </p:txBody>
      </p:sp>
      <p:pic>
        <p:nvPicPr>
          <p:cNvPr id="5" name="Picture 10" descr="cena-fig1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263" y="990600"/>
            <a:ext cx="4706937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ena-fig1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7244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0" y="1120775"/>
            <a:ext cx="2570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/>
            <a:r>
              <a:rPr lang="en-US" altLang="ja-JP" sz="2000" b="1">
                <a:solidFill>
                  <a:schemeClr val="bg1"/>
                </a:solidFill>
              </a:rPr>
              <a:t>LAT </a:t>
            </a:r>
          </a:p>
          <a:p>
            <a:pPr lvl="1" algn="ctr"/>
            <a:r>
              <a:rPr lang="en-US" altLang="ja-JP" sz="2000" b="1">
                <a:solidFill>
                  <a:schemeClr val="bg1"/>
                </a:solidFill>
              </a:rPr>
              <a:t>&gt;200 MeV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781800" y="1143000"/>
            <a:ext cx="2570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/>
            <a:r>
              <a:rPr lang="en-US" altLang="ja-JP" sz="2000" b="1">
                <a:solidFill>
                  <a:schemeClr val="bg1"/>
                </a:solidFill>
              </a:rPr>
              <a:t>WMAP</a:t>
            </a:r>
          </a:p>
          <a:p>
            <a:pPr lvl="1" algn="ctr"/>
            <a:r>
              <a:rPr lang="en-US" altLang="ja-JP" sz="2000" b="1">
                <a:solidFill>
                  <a:schemeClr val="bg1"/>
                </a:solidFill>
              </a:rPr>
              <a:t>22 GHz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90000"/>
                  </a:schemeClr>
                </a:solidFill>
              </a:rPr>
              <a:t>Cheung: </a:t>
            </a:r>
            <a:r>
              <a:rPr lang="en-GB" dirty="0" err="1" smtClean="0">
                <a:solidFill>
                  <a:schemeClr val="tx2">
                    <a:lumMod val="90000"/>
                  </a:schemeClr>
                </a:solidFill>
              </a:rPr>
              <a:t>Abdo</a:t>
            </a:r>
            <a:r>
              <a:rPr lang="en-GB" dirty="0" smtClean="0">
                <a:solidFill>
                  <a:schemeClr val="tx2">
                    <a:lumMod val="90000"/>
                  </a:schemeClr>
                </a:solidFill>
              </a:rPr>
              <a:t>+ 2010 Science</a:t>
            </a:r>
            <a:endParaRPr lang="en-GB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c66b_20cm_opt_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2000" contrast="-46000"/>
                    </a14:imgEffect>
                  </a14:imgLayer>
                </a14:imgProps>
              </a:ext>
            </a:extLst>
          </a:blip>
          <a:srcRect b="6340"/>
          <a:stretch>
            <a:fillRect/>
          </a:stretch>
        </p:blipFill>
        <p:spPr bwMode="auto">
          <a:xfrm>
            <a:off x="0" y="0"/>
            <a:ext cx="9144000" cy="67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Outline</a:t>
            </a:r>
            <a:endParaRPr lang="en-US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1) Introduction 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to physics of RGs on large scales</a:t>
            </a:r>
          </a:p>
          <a:p>
            <a:pPr marL="0" indent="0" eaLnBrk="1" hangingPunct="1">
              <a:buNone/>
            </a:pP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2) Fermi 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and </a:t>
            </a:r>
            <a:r>
              <a:rPr lang="en-GB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GeV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gamma rays</a:t>
            </a:r>
          </a:p>
          <a:p>
            <a:pPr marL="0" indent="0" eaLnBrk="1" hangingPunct="1">
              <a:buNone/>
            </a:pP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3) </a:t>
            </a:r>
            <a:r>
              <a:rPr lang="en-GB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TeV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gamma rays</a:t>
            </a: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and prospects for CTA</a:t>
            </a:r>
          </a:p>
          <a:p>
            <a:pPr marL="0" indent="0" eaLnBrk="1" hangingPunct="1">
              <a:buNone/>
            </a:pP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4) Cosmic 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ray acceleration?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Cen</a:t>
            </a:r>
            <a:r>
              <a:rPr lang="en-GB" dirty="0" smtClean="0"/>
              <a:t> A results</a:t>
            </a:r>
            <a:endParaRPr lang="en-GB" dirty="0"/>
          </a:p>
        </p:txBody>
      </p:sp>
      <p:pic>
        <p:nvPicPr>
          <p:cNvPr id="9" name="Picture 9" descr="cena-fig3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355976" cy="332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ena-fig3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3424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5581" y="134076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Photon fields include the CMB, EBL and galactic light. Good fits with B ~ 0.1 </a:t>
            </a:r>
            <a:r>
              <a:rPr lang="en-GB" dirty="0" err="1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nT</a:t>
            </a:r>
            <a:r>
              <a:rPr lang="en-GB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; giant lobes close to equipartition!</a:t>
            </a:r>
            <a:endParaRPr lang="en-GB" dirty="0">
              <a:solidFill>
                <a:schemeClr val="tx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581" y="5733256"/>
            <a:ext cx="82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See also updated analysis by Yang+(2011) + poster at this meeting.</a:t>
            </a:r>
            <a:endParaRPr lang="en-GB" dirty="0">
              <a:solidFill>
                <a:schemeClr val="tx2">
                  <a:lumMod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12807" cy="673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3023567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NGC 6251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16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Takeuchi+ 2012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55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(3) </a:t>
            </a:r>
            <a:r>
              <a:rPr lang="en-GB" dirty="0" err="1" smtClean="0"/>
              <a:t>Fornax</a:t>
            </a:r>
            <a:r>
              <a:rPr lang="en-GB" dirty="0" smtClean="0"/>
              <a:t> A – not yet…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5728135" cy="467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260263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r>
              <a:rPr lang="en-GB" sz="2000" dirty="0" smtClean="0">
                <a:solidFill>
                  <a:schemeClr val="tx2">
                    <a:lumMod val="90000"/>
                  </a:schemeClr>
                </a:solidFill>
              </a:rPr>
              <a:t>Predictions from </a:t>
            </a:r>
            <a:r>
              <a:rPr lang="en-GB" sz="2000" dirty="0" err="1" smtClean="0">
                <a:solidFill>
                  <a:schemeClr val="tx2">
                    <a:lumMod val="90000"/>
                  </a:schemeClr>
                </a:solidFill>
              </a:rPr>
              <a:t>Georganopoulos</a:t>
            </a:r>
            <a:r>
              <a:rPr lang="en-GB" sz="2000" dirty="0" smtClean="0">
                <a:solidFill>
                  <a:schemeClr val="tx2">
                    <a:lumMod val="90000"/>
                  </a:schemeClr>
                </a:solidFill>
              </a:rPr>
              <a:t>+ 08</a:t>
            </a:r>
          </a:p>
          <a:p>
            <a:r>
              <a:rPr lang="en-GB" sz="2000" dirty="0" smtClean="0">
                <a:solidFill>
                  <a:schemeClr val="tx2">
                    <a:lumMod val="90000"/>
                  </a:schemeClr>
                </a:solidFill>
              </a:rPr>
              <a:t>X-ray inverse Compton known – first to be discovered.</a:t>
            </a:r>
          </a:p>
          <a:p>
            <a:r>
              <a:rPr lang="en-GB" sz="2000" dirty="0" smtClean="0">
                <a:solidFill>
                  <a:schemeClr val="tx2">
                    <a:lumMod val="90000"/>
                  </a:schemeClr>
                </a:solidFill>
              </a:rPr>
              <a:t>Possibility of constraints on EBL</a:t>
            </a:r>
          </a:p>
          <a:p>
            <a:r>
              <a:rPr lang="en-GB" sz="2000" dirty="0" smtClean="0">
                <a:solidFill>
                  <a:schemeClr val="tx2">
                    <a:lumMod val="90000"/>
                  </a:schemeClr>
                </a:solidFill>
              </a:rPr>
              <a:t>Probably detected, but not  clearly extended… yet</a:t>
            </a:r>
            <a:endParaRPr lang="en-GB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1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we’ve learnt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Cen A and, if confirmed, NGC6251 have magnetic field strengths not far from </a:t>
            </a:r>
            <a:r>
              <a:rPr lang="en-GB" dirty="0" err="1" smtClean="0"/>
              <a:t>equipartition</a:t>
            </a:r>
            <a:r>
              <a:rPr lang="en-GB" dirty="0" smtClean="0"/>
              <a:t> – puzzle for model in which these lobes are dominated by non-radiating particles!</a:t>
            </a:r>
          </a:p>
          <a:p>
            <a:r>
              <a:rPr lang="en-GB" dirty="0" smtClean="0"/>
              <a:t>High-energy leptons must be present in the lobes to do IC scattering =&gt; distributed, high-energy particle acceleration </a:t>
            </a:r>
            <a:r>
              <a:rPr lang="en-GB" dirty="0" smtClean="0"/>
              <a:t>processes (maybe like those known to exist in the jets?).</a:t>
            </a:r>
            <a:endParaRPr lang="en-GB" dirty="0" smtClean="0"/>
          </a:p>
          <a:p>
            <a:r>
              <a:rPr lang="en-GB" dirty="0" smtClean="0"/>
              <a:t>The emission from both lobes </a:t>
            </a:r>
            <a:r>
              <a:rPr lang="en-GB" b="1" dirty="0" smtClean="0"/>
              <a:t>is dominantly in gamma rays</a:t>
            </a:r>
            <a:r>
              <a:rPr lang="en-GB" dirty="0" smtClean="0"/>
              <a:t>. ‘Radio galaxy’ is a misnomer.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98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Fermi bubbles</a:t>
            </a:r>
            <a:endParaRPr lang="en-GB" dirty="0"/>
          </a:p>
        </p:txBody>
      </p:sp>
      <p:pic>
        <p:nvPicPr>
          <p:cNvPr id="1026" name="Picture 2" descr="http://www.nasa.gov/images/content/498881main_DF1_Fermi_all-sky_1-10_Ge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12188" r="1319"/>
          <a:stretch/>
        </p:blipFill>
        <p:spPr bwMode="auto">
          <a:xfrm>
            <a:off x="0" y="1517740"/>
            <a:ext cx="9074292" cy="46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59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sa.gov/images/content/498881main_DF1_Fermi_all-sky_1-10_Ge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56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" t="12188" r="1319"/>
          <a:stretch/>
        </p:blipFill>
        <p:spPr bwMode="auto">
          <a:xfrm>
            <a:off x="0" y="1517740"/>
            <a:ext cx="9074292" cy="46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Fermi bubbles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Could these be the relics of a radio-loud AGN in the MW?</a:t>
            </a:r>
          </a:p>
          <a:p>
            <a:r>
              <a:rPr lang="en-GB" dirty="0" smtClean="0"/>
              <a:t>Provides straightforward way to supply required CRs for inverse-Compton</a:t>
            </a:r>
          </a:p>
          <a:p>
            <a:r>
              <a:rPr lang="en-GB" dirty="0" smtClean="0"/>
              <a:t>Modelling is consistent with this (Su+ 10; </a:t>
            </a:r>
            <a:r>
              <a:rPr lang="en-GB" dirty="0" err="1" smtClean="0"/>
              <a:t>Guo</a:t>
            </a:r>
            <a:r>
              <a:rPr lang="en-GB" dirty="0" smtClean="0"/>
              <a:t> &amp; Mathews 11) though with other possibilities too</a:t>
            </a:r>
          </a:p>
          <a:p>
            <a:r>
              <a:rPr lang="en-GB" dirty="0" smtClean="0"/>
              <a:t>Several spiral-hosted </a:t>
            </a:r>
            <a:r>
              <a:rPr lang="en-GB" dirty="0" err="1" smtClean="0"/>
              <a:t>Seyferts</a:t>
            </a:r>
            <a:r>
              <a:rPr lang="en-GB" dirty="0" smtClean="0"/>
              <a:t> do this sort of thing; compare the nearest ‘RQ’ AGN…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578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Circinus</a:t>
            </a:r>
            <a:r>
              <a:rPr lang="en-GB" dirty="0" smtClean="0"/>
              <a:t> – nearest ‘RQ’ AGN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0801"/>
            <a:ext cx="8460432" cy="48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1" y="6248909"/>
            <a:ext cx="8653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Mingo+ 2012 submitted.            Total </a:t>
            </a:r>
            <a:r>
              <a:rPr lang="pt-BR" sz="2800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E ~ </a:t>
            </a:r>
            <a:r>
              <a:rPr lang="pt-BR" sz="28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2 x 10</a:t>
            </a:r>
            <a:r>
              <a:rPr lang="pt-BR" sz="2800" baseline="300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55</a:t>
            </a:r>
            <a:r>
              <a:rPr lang="pt-BR" sz="28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 </a:t>
            </a:r>
            <a:r>
              <a:rPr lang="pt-BR" sz="2800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erg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Galactic disc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79712" y="2132856"/>
            <a:ext cx="151216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3968" y="5517232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‘Bubbles’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915816" y="4797152"/>
            <a:ext cx="1080120" cy="904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08104" y="3573016"/>
            <a:ext cx="1080120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84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TEV and the CTA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pic>
        <p:nvPicPr>
          <p:cNvPr id="3074" name="Picture 2" descr="http://www.mpe.mpg.de/~hcs/Cen-A/Pictures/h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1052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</a:t>
            </a:r>
            <a:r>
              <a:rPr lang="en-GB" dirty="0" err="1" smtClean="0"/>
              <a:t>TeV</a:t>
            </a:r>
            <a:r>
              <a:rPr lang="en-GB" dirty="0" smtClean="0"/>
              <a:t>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4"/>
            <a:ext cx="8229600" cy="50404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Many </a:t>
            </a:r>
            <a:r>
              <a:rPr lang="en-GB" dirty="0" err="1" smtClean="0"/>
              <a:t>blazars</a:t>
            </a:r>
            <a:r>
              <a:rPr lang="en-GB" dirty="0" smtClean="0"/>
              <a:t>, plus a total of </a:t>
            </a:r>
            <a:r>
              <a:rPr lang="en-GB" dirty="0" smtClean="0"/>
              <a:t>5 </a:t>
            </a:r>
            <a:r>
              <a:rPr lang="en-GB" dirty="0" smtClean="0"/>
              <a:t>radio galaxies: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M87: long-standing detection; recent timing analysis shows at least some </a:t>
            </a:r>
            <a:r>
              <a:rPr lang="en-GB" dirty="0" err="1" smtClean="0"/>
              <a:t>TeV</a:t>
            </a:r>
            <a:r>
              <a:rPr lang="en-GB" dirty="0" smtClean="0"/>
              <a:t> associated with inner jet (</a:t>
            </a:r>
            <a:r>
              <a:rPr lang="en-GB" dirty="0" err="1" smtClean="0"/>
              <a:t>Acciari</a:t>
            </a:r>
            <a:r>
              <a:rPr lang="en-GB" dirty="0" smtClean="0"/>
              <a:t>+ 09)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Cen A: </a:t>
            </a:r>
            <a:r>
              <a:rPr lang="en-GB" dirty="0" smtClean="0"/>
              <a:t>HESS </a:t>
            </a:r>
            <a:r>
              <a:rPr lang="en-GB" dirty="0" smtClean="0"/>
              <a:t>detection (</a:t>
            </a:r>
            <a:r>
              <a:rPr lang="en-GB" dirty="0" err="1" smtClean="0"/>
              <a:t>Aharonian</a:t>
            </a:r>
            <a:r>
              <a:rPr lang="en-GB" dirty="0" smtClean="0"/>
              <a:t>+ 09)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3C66B? Confused with </a:t>
            </a:r>
            <a:r>
              <a:rPr lang="en-GB" dirty="0" err="1" smtClean="0"/>
              <a:t>blazar</a:t>
            </a:r>
            <a:r>
              <a:rPr lang="en-GB" dirty="0" smtClean="0"/>
              <a:t> 3C66A, but a possible detection (e.g. </a:t>
            </a:r>
            <a:r>
              <a:rPr lang="en-GB" dirty="0" err="1" smtClean="0"/>
              <a:t>Tavecchio</a:t>
            </a:r>
            <a:r>
              <a:rPr lang="en-GB" dirty="0" smtClean="0"/>
              <a:t> + </a:t>
            </a:r>
            <a:r>
              <a:rPr lang="en-GB" dirty="0" err="1" smtClean="0"/>
              <a:t>Ghisellini</a:t>
            </a:r>
            <a:r>
              <a:rPr lang="en-GB" dirty="0" smtClean="0"/>
              <a:t> 09); non-detected in some observations (</a:t>
            </a:r>
            <a:r>
              <a:rPr lang="en-GB" dirty="0" err="1" smtClean="0"/>
              <a:t>Klepser</a:t>
            </a:r>
            <a:r>
              <a:rPr lang="en-GB" dirty="0" smtClean="0"/>
              <a:t>+ 11)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3C84 (Aleksic+12) and </a:t>
            </a:r>
            <a:r>
              <a:rPr lang="en-GB" dirty="0" smtClean="0"/>
              <a:t>IC310 </a:t>
            </a:r>
            <a:r>
              <a:rPr lang="en-GB" dirty="0" smtClean="0"/>
              <a:t>(</a:t>
            </a:r>
            <a:r>
              <a:rPr lang="en-GB" dirty="0" err="1" smtClean="0"/>
              <a:t>Aleksic</a:t>
            </a:r>
            <a:r>
              <a:rPr lang="en-GB" dirty="0" smtClean="0"/>
              <a:t>+ 10) – </a:t>
            </a:r>
            <a:r>
              <a:rPr lang="en-GB" dirty="0" smtClean="0"/>
              <a:t>nuclear sources, weak </a:t>
            </a:r>
            <a:r>
              <a:rPr lang="en-GB" dirty="0" err="1" smtClean="0"/>
              <a:t>blazars</a:t>
            </a:r>
            <a:r>
              <a:rPr lang="en-GB" dirty="0" smtClean="0"/>
              <a:t>? (see P. Colin talk)</a:t>
            </a:r>
            <a:endParaRPr lang="en-GB" dirty="0" smtClean="0"/>
          </a:p>
          <a:p>
            <a:pPr>
              <a:buNone/>
            </a:pPr>
            <a:r>
              <a:rPr lang="en-GB" b="1" dirty="0" smtClean="0"/>
              <a:t>M87, Cen A and 66B have bright X-ray jets (</a:t>
            </a:r>
            <a:r>
              <a:rPr lang="en-GB" b="1" dirty="0" err="1" smtClean="0"/>
              <a:t>TeV</a:t>
            </a:r>
            <a:r>
              <a:rPr lang="en-GB" b="1" dirty="0" smtClean="0"/>
              <a:t> electrons on kpc scales). Can these give rise to observed emission via IC?</a:t>
            </a:r>
            <a:endParaRPr lang="en-GB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na_rb"/>
          <p:cNvPicPr>
            <a:picLocks noChangeAspect="1" noChangeArrowheads="1"/>
          </p:cNvPicPr>
          <p:nvPr/>
        </p:nvPicPr>
        <p:blipFill>
          <a:blip r:embed="rId2" cstate="print"/>
          <a:srcRect b="3204"/>
          <a:stretch>
            <a:fillRect/>
          </a:stretch>
        </p:blipFill>
        <p:spPr bwMode="auto">
          <a:xfrm>
            <a:off x="5292080" y="3933056"/>
            <a:ext cx="37147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IC models for </a:t>
            </a:r>
            <a:r>
              <a:rPr lang="en-GB" dirty="0" err="1" smtClean="0"/>
              <a:t>TeV</a:t>
            </a:r>
            <a:r>
              <a:rPr lang="en-GB" dirty="0" smtClean="0"/>
              <a:t> emission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Key advantage: electron energy distribution constrained via synchrotron observations</a:t>
            </a:r>
          </a:p>
          <a:p>
            <a:r>
              <a:rPr lang="en-GB" dirty="0" smtClean="0"/>
              <a:t>But various photon fields must be considered:</a:t>
            </a:r>
          </a:p>
          <a:p>
            <a:pPr lvl="1"/>
            <a:r>
              <a:rPr lang="en-GB" dirty="0" smtClean="0"/>
              <a:t>Synchrotron photons (SSC)</a:t>
            </a:r>
          </a:p>
          <a:p>
            <a:pPr lvl="1"/>
            <a:r>
              <a:rPr lang="en-GB" dirty="0" smtClean="0"/>
              <a:t>CMB</a:t>
            </a:r>
          </a:p>
          <a:p>
            <a:pPr lvl="1"/>
            <a:r>
              <a:rPr lang="en-GB" dirty="0" smtClean="0"/>
              <a:t>Extragalactic background light (EBL)</a:t>
            </a:r>
          </a:p>
          <a:p>
            <a:pPr lvl="1"/>
            <a:r>
              <a:rPr lang="en-GB" dirty="0" smtClean="0"/>
              <a:t>Starlight (inside host galaxy; </a:t>
            </a:r>
            <a:r>
              <a:rPr lang="en-GB" dirty="0" err="1" smtClean="0"/>
              <a:t>inc.</a:t>
            </a:r>
            <a:r>
              <a:rPr lang="en-GB" dirty="0" smtClean="0"/>
              <a:t> dust IR)</a:t>
            </a:r>
          </a:p>
          <a:p>
            <a:pPr lvl="1"/>
            <a:r>
              <a:rPr lang="en-GB" dirty="0" smtClean="0"/>
              <a:t>Hidden quasar/</a:t>
            </a:r>
            <a:r>
              <a:rPr lang="en-GB" dirty="0" err="1" smtClean="0"/>
              <a:t>blazar</a:t>
            </a:r>
            <a:endParaRPr lang="en-GB" dirty="0" smtClean="0"/>
          </a:p>
          <a:p>
            <a:r>
              <a:rPr lang="en-GB" dirty="0" smtClean="0"/>
              <a:t>Crucial to take Klein-</a:t>
            </a:r>
            <a:r>
              <a:rPr lang="en-GB" dirty="0" err="1" smtClean="0"/>
              <a:t>Nishina</a:t>
            </a:r>
            <a:r>
              <a:rPr lang="en-GB" dirty="0" smtClean="0"/>
              <a:t> effects and anisotropy of photon fields, IC emissivity into account.</a:t>
            </a:r>
          </a:p>
          <a:p>
            <a:r>
              <a:rPr lang="en-GB" dirty="0" smtClean="0"/>
              <a:t>Multi-zone models required</a:t>
            </a:r>
          </a:p>
          <a:p>
            <a:r>
              <a:rPr lang="en-GB" dirty="0" smtClean="0"/>
              <a:t>SR effects must be </a:t>
            </a:r>
            <a:r>
              <a:rPr lang="en-GB" dirty="0" err="1" smtClean="0"/>
              <a:t>be</a:t>
            </a:r>
            <a:r>
              <a:rPr lang="en-GB" dirty="0" smtClean="0"/>
              <a:t> considered</a:t>
            </a:r>
          </a:p>
          <a:p>
            <a:r>
              <a:rPr lang="en-GB" dirty="0" smtClean="0"/>
              <a:t>All done by our new code (MJH &amp; </a:t>
            </a:r>
            <a:r>
              <a:rPr lang="en-GB" dirty="0" err="1" smtClean="0"/>
              <a:t>Croston</a:t>
            </a:r>
            <a:r>
              <a:rPr lang="en-GB" dirty="0" smtClean="0"/>
              <a:t> 11)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c66b_20cm_opt_larg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6340"/>
          <a:stretch>
            <a:fillRect/>
          </a:stretch>
        </p:blipFill>
        <p:spPr>
          <a:xfrm>
            <a:off x="0" y="0"/>
            <a:ext cx="9144000" cy="6704013"/>
          </a:xfr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97550" y="6308725"/>
            <a:ext cx="2999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3C66B,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MJH+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97 / A. Bridle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IC modelling (Cen 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2879551" cy="4679950"/>
          </a:xfrm>
        </p:spPr>
        <p:txBody>
          <a:bodyPr/>
          <a:lstStyle/>
          <a:p>
            <a:r>
              <a:rPr lang="en-GB" sz="2800" dirty="0" smtClean="0"/>
              <a:t>Still require some simplifying assumptions about the jet &amp; host galaxy...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17593"/>
            <a:ext cx="518880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(Cen A)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59"/>
            <a:ext cx="7546429" cy="540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86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" y="698865"/>
            <a:ext cx="6134702" cy="613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848"/>
          </a:xfrm>
        </p:spPr>
        <p:txBody>
          <a:bodyPr/>
          <a:lstStyle/>
          <a:p>
            <a:r>
              <a:rPr lang="en-GB" dirty="0" smtClean="0"/>
              <a:t>Results (Cen A)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45" y="2132856"/>
            <a:ext cx="3581853" cy="36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385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(M87)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44816" cy="541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1844824"/>
            <a:ext cx="392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Using quiescent, non-flaring </a:t>
            </a:r>
            <a:r>
              <a:rPr lang="en-GB" dirty="0" err="1" smtClean="0">
                <a:solidFill>
                  <a:schemeClr val="bg1"/>
                </a:solidFill>
              </a:rPr>
              <a:t>TeV</a:t>
            </a:r>
            <a:r>
              <a:rPr lang="en-GB" dirty="0" smtClean="0">
                <a:solidFill>
                  <a:schemeClr val="bg1"/>
                </a:solidFill>
              </a:rPr>
              <a:t> flux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31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have we learnt?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Variability probably points to a nuclear origin for most RG </a:t>
            </a:r>
            <a:r>
              <a:rPr lang="en-GB" dirty="0" err="1" smtClean="0"/>
              <a:t>TeV</a:t>
            </a:r>
            <a:r>
              <a:rPr lang="en-GB" dirty="0" smtClean="0"/>
              <a:t> emission (e.g. M87)</a:t>
            </a:r>
          </a:p>
          <a:p>
            <a:r>
              <a:rPr lang="en-GB" dirty="0" smtClean="0"/>
              <a:t>But in Cen A at least the existing observations constrain B &gt;~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eq</a:t>
            </a:r>
            <a:r>
              <a:rPr lang="en-GB" dirty="0" smtClean="0"/>
              <a:t> for the </a:t>
            </a:r>
            <a:r>
              <a:rPr lang="en-GB" dirty="0" err="1" smtClean="0"/>
              <a:t>kpc</a:t>
            </a:r>
            <a:r>
              <a:rPr lang="en-GB" dirty="0" smtClean="0"/>
              <a:t>-scale jet… limit only more stringent if some of the observed emission is nuclear.</a:t>
            </a:r>
          </a:p>
          <a:p>
            <a:r>
              <a:rPr lang="en-GB" dirty="0" smtClean="0"/>
              <a:t>This is the only way to do this with an X-ray synchrotron jet!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777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the CTA do for 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Improved sensitivity</a:t>
            </a:r>
          </a:p>
          <a:p>
            <a:pPr lvl="1"/>
            <a:r>
              <a:rPr lang="en-GB" dirty="0" smtClean="0"/>
              <a:t>Possibility of detecting more sources</a:t>
            </a:r>
          </a:p>
          <a:p>
            <a:r>
              <a:rPr lang="en-GB" dirty="0" smtClean="0"/>
              <a:t>Improved spatial resolution</a:t>
            </a:r>
          </a:p>
          <a:p>
            <a:pPr lvl="1"/>
            <a:r>
              <a:rPr lang="en-GB" dirty="0" smtClean="0"/>
              <a:t>Helps us separate nuclear and off-nuclear components, important for emission mechanism constraints.</a:t>
            </a:r>
          </a:p>
          <a:p>
            <a:pPr lvl="1"/>
            <a:r>
              <a:rPr lang="en-GB" dirty="0" smtClean="0"/>
              <a:t>Half Cen A’s flux in our models comes from &gt; 1 </a:t>
            </a:r>
            <a:r>
              <a:rPr lang="en-GB" dirty="0" err="1" smtClean="0"/>
              <a:t>arcmin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With improved sensitivity other objects may be possible…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NGC6251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027022" cy="49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\\VBOXSVR\mjh\sos\data\6251-s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50" y="2838778"/>
            <a:ext cx="3793450" cy="37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177281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MJH &amp; </a:t>
            </a:r>
            <a:r>
              <a:rPr lang="en-GB" dirty="0" err="1" smtClean="0"/>
              <a:t>Croston</a:t>
            </a:r>
            <a:r>
              <a:rPr lang="en-GB" dirty="0" smtClean="0"/>
              <a:t> 2011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UHECR acceleration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4.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27919" y="252855"/>
            <a:ext cx="3617673" cy="4040241"/>
            <a:chOff x="4643438" y="1500174"/>
            <a:chExt cx="4103716" cy="4583057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/>
            <a:srcRect l="57735" t="28064" r="29667" b="46773"/>
            <a:stretch>
              <a:fillRect/>
            </a:stretch>
          </p:blipFill>
          <p:spPr bwMode="auto">
            <a:xfrm>
              <a:off x="4643438" y="3571876"/>
              <a:ext cx="2286016" cy="251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408_allsky_big"/>
            <p:cNvPicPr>
              <a:picLocks noChangeAspect="1" noChangeArrowheads="1"/>
            </p:cNvPicPr>
            <p:nvPr/>
          </p:nvPicPr>
          <p:blipFill>
            <a:blip r:embed="rId3"/>
            <a:srcRect l="61105" t="35254" r="34102" b="54770"/>
            <a:stretch>
              <a:fillRect/>
            </a:stretch>
          </p:blipFill>
          <p:spPr>
            <a:xfrm>
              <a:off x="6643702" y="1500174"/>
              <a:ext cx="2103452" cy="2500330"/>
            </a:xfrm>
            <a:prstGeom prst="rect">
              <a:avLst/>
            </a:prstGeom>
            <a:noFill/>
            <a:ln/>
          </p:spPr>
        </p:pic>
        <p:cxnSp>
          <p:nvCxnSpPr>
            <p:cNvPr id="9" name="Straight Arrow Connector 8"/>
            <p:cNvCxnSpPr/>
            <p:nvPr/>
          </p:nvCxnSpPr>
          <p:spPr>
            <a:xfrm rot="10800000" flipV="1">
              <a:off x="5500694" y="2285992"/>
              <a:ext cx="1571636" cy="1500198"/>
            </a:xfrm>
            <a:prstGeom prst="straightConnector1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5786446" y="3643314"/>
              <a:ext cx="2214578" cy="1785950"/>
            </a:xfrm>
            <a:prstGeom prst="straightConnector1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7079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ray constraints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RGs can accelerate protons to the highest observed energies in the lobes (MJH+ 09, MJH 10) but:</a:t>
            </a:r>
          </a:p>
          <a:p>
            <a:pPr lvl="1"/>
            <a:r>
              <a:rPr lang="en-GB" dirty="0" smtClean="0"/>
              <a:t>Must be FRIs (no FRIIs &lt; GZK)</a:t>
            </a:r>
          </a:p>
          <a:p>
            <a:pPr lvl="1"/>
            <a:r>
              <a:rPr lang="en-GB" dirty="0" smtClean="0"/>
              <a:t>Lobes must be large + luminous (</a:t>
            </a:r>
            <a:r>
              <a:rPr lang="en-GB" dirty="0" err="1" smtClean="0"/>
              <a:t>Hillas</a:t>
            </a:r>
            <a:r>
              <a:rPr lang="en-GB" dirty="0" smtClean="0"/>
              <a:t> criterion)</a:t>
            </a:r>
          </a:p>
          <a:p>
            <a:pPr lvl="1"/>
            <a:r>
              <a:rPr lang="en-GB" dirty="0" smtClean="0"/>
              <a:t>Mag. fields in lobes must be &gt;~ </a:t>
            </a:r>
            <a:r>
              <a:rPr lang="en-GB" dirty="0" err="1" smtClean="0"/>
              <a:t>equipartition</a:t>
            </a:r>
            <a:endParaRPr lang="en-GB" dirty="0" smtClean="0"/>
          </a:p>
          <a:p>
            <a:pPr lvl="1"/>
            <a:r>
              <a:rPr lang="en-GB" dirty="0" smtClean="0"/>
              <a:t>Alfven speeds in lobes must be high</a:t>
            </a:r>
          </a:p>
          <a:p>
            <a:pPr lvl="1"/>
            <a:r>
              <a:rPr lang="en-GB" dirty="0" smtClean="0"/>
              <a:t>Substantial energy in turbulent</a:t>
            </a:r>
            <a:br>
              <a:rPr lang="en-GB" dirty="0" smtClean="0"/>
            </a:br>
            <a:r>
              <a:rPr lang="en-GB" dirty="0" smtClean="0"/>
              <a:t>component of magnetic field.</a:t>
            </a:r>
            <a:endParaRPr lang="en-GB" dirty="0"/>
          </a:p>
        </p:txBody>
      </p:sp>
      <p:pic>
        <p:nvPicPr>
          <p:cNvPr id="7" name="Picture 5" descr="new-au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5301208"/>
            <a:ext cx="2808114" cy="140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667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2760" y="2061279"/>
            <a:ext cx="2555776" cy="4821377"/>
            <a:chOff x="6552760" y="2780928"/>
            <a:chExt cx="2555776" cy="4821377"/>
          </a:xfrm>
        </p:grpSpPr>
        <p:pic>
          <p:nvPicPr>
            <p:cNvPr id="5" name="Picture 4" descr="31xhi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2760" y="2780928"/>
              <a:ext cx="2555776" cy="4821377"/>
            </a:xfrm>
            <a:prstGeom prst="rect">
              <a:avLst/>
            </a:prstGeom>
            <a:solidFill>
              <a:schemeClr val="tx1"/>
            </a:solidFill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6987432" y="4069488"/>
                <a:ext cx="1452960" cy="62820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80592" y="4055808"/>
                  <a:ext cx="146736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7221792" y="4471968"/>
                <a:ext cx="789120" cy="154116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08112" y="4454688"/>
                  <a:ext cx="820080" cy="15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/>
                <p14:cNvContentPartPr/>
                <p14:nvPr/>
              </p14:nvContentPartPr>
              <p14:xfrm>
                <a:off x="7408632" y="5332728"/>
                <a:ext cx="1118160" cy="95580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05392" y="5324448"/>
                  <a:ext cx="1125720" cy="9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/>
                <p14:cNvContentPartPr/>
                <p14:nvPr/>
              </p14:nvContentPartPr>
              <p14:xfrm>
                <a:off x="7921632" y="4547568"/>
                <a:ext cx="901080" cy="189396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07952" y="4531368"/>
                  <a:ext cx="919080" cy="1924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Inverse-Compton detections (e.g. Cen A giant lobes) show that the magnetic</a:t>
            </a:r>
            <a:br>
              <a:rPr lang="en-GB" dirty="0" smtClean="0"/>
            </a:br>
            <a:r>
              <a:rPr lang="en-GB" dirty="0" smtClean="0"/>
              <a:t>field has the required strength for</a:t>
            </a:r>
            <a:br>
              <a:rPr lang="en-GB" dirty="0" smtClean="0"/>
            </a:br>
            <a:r>
              <a:rPr lang="en-GB" dirty="0" smtClean="0"/>
              <a:t>proton acceleration.</a:t>
            </a:r>
          </a:p>
          <a:p>
            <a:r>
              <a:rPr lang="en-GB" dirty="0" smtClean="0"/>
              <a:t>Our understanding of entrainment</a:t>
            </a:r>
            <a:br>
              <a:rPr lang="en-GB" dirty="0" smtClean="0"/>
            </a:br>
            <a:r>
              <a:rPr lang="en-GB" dirty="0" smtClean="0"/>
              <a:t>suggests that there will definitely</a:t>
            </a:r>
            <a:br>
              <a:rPr lang="en-GB" dirty="0" smtClean="0"/>
            </a:br>
            <a:r>
              <a:rPr lang="en-GB" dirty="0" smtClean="0"/>
              <a:t>be some protons/nuclei in the</a:t>
            </a:r>
            <a:br>
              <a:rPr lang="en-GB" dirty="0" smtClean="0"/>
            </a:br>
            <a:r>
              <a:rPr lang="en-GB" dirty="0" smtClean="0"/>
              <a:t>lobes.</a:t>
            </a:r>
          </a:p>
          <a:p>
            <a:r>
              <a:rPr lang="en-GB" dirty="0" smtClean="0"/>
              <a:t>What actually gets accelerated?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605346" y="6237312"/>
            <a:ext cx="1503190" cy="645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9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31xhi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0"/>
            <a:ext cx="3635375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3124" name="Picture 4" descr="3c9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49750" cy="6858000"/>
          </a:xfrm>
          <a:prstGeom prst="rect">
            <a:avLst/>
          </a:prstGeom>
          <a:noFill/>
        </p:spPr>
      </p:pic>
      <p:sp>
        <p:nvSpPr>
          <p:cNvPr id="133125" name="Line 5"/>
          <p:cNvSpPr>
            <a:spLocks noChangeShapeType="1"/>
          </p:cNvSpPr>
          <p:nvPr/>
        </p:nvSpPr>
        <p:spPr bwMode="auto">
          <a:xfrm flipH="1">
            <a:off x="3581400" y="50292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2438400" y="24384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>
            <a:off x="1981200" y="121920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5257800" y="4722813"/>
            <a:ext cx="123507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/>
              <a:t>Hotspot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4648200" y="2208213"/>
            <a:ext cx="76732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/>
              <a:t>Core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4632325" y="954088"/>
            <a:ext cx="53726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/>
              <a:t>Jet</a:t>
            </a:r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>
            <a:off x="5257800" y="1371600"/>
            <a:ext cx="2266950" cy="1265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Line 14"/>
          <p:cNvSpPr>
            <a:spLocks noChangeShapeType="1"/>
          </p:cNvSpPr>
          <p:nvPr/>
        </p:nvSpPr>
        <p:spPr bwMode="auto">
          <a:xfrm>
            <a:off x="5638800" y="2438400"/>
            <a:ext cx="1752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4632325" y="3621088"/>
            <a:ext cx="79220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/>
              <a:t>Lobe</a:t>
            </a:r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 flipH="1">
            <a:off x="3200400" y="4038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7086600" y="5943600"/>
            <a:ext cx="2057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400" dirty="0"/>
              <a:t>FRI</a:t>
            </a: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0" y="5943600"/>
            <a:ext cx="2057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400" dirty="0"/>
              <a:t>FRII</a:t>
            </a: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7596188" y="5156200"/>
            <a:ext cx="97494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/>
              <a:t>Plume</a:t>
            </a:r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 flipH="1">
            <a:off x="6372225" y="5516563"/>
            <a:ext cx="10795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00694" y="2500306"/>
            <a:ext cx="1928826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14942" y="1214422"/>
            <a:ext cx="2286016" cy="1428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Radio galaxy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morphology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69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composition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360030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don’t know the composition of the highest energy UHECR, but some evidence that these are light nuclei, not protons.</a:t>
            </a:r>
          </a:p>
          <a:p>
            <a:r>
              <a:rPr lang="en-GB" dirty="0" smtClean="0"/>
              <a:t>As acceleration in lobes is rigidity-dependent it is actually much easier to accelerate light nuclei.</a:t>
            </a:r>
          </a:p>
          <a:p>
            <a:r>
              <a:rPr lang="en-GB" dirty="0" smtClean="0"/>
              <a:t>If we turn down the efficiency of acceleration from the max. possible then giant lobes will </a:t>
            </a:r>
            <a:r>
              <a:rPr lang="en-GB" b="1" dirty="0" smtClean="0"/>
              <a:t>only</a:t>
            </a:r>
            <a:r>
              <a:rPr lang="en-GB" dirty="0" smtClean="0"/>
              <a:t> accelerate light nuclei.</a:t>
            </a:r>
            <a:endParaRPr lang="en-GB" dirty="0"/>
          </a:p>
        </p:txBody>
      </p:sp>
      <p:pic>
        <p:nvPicPr>
          <p:cNvPr id="4" name="Picture 2" descr="C:\Users\martin\Pictures\auger-composi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71736"/>
            <a:ext cx="4572000" cy="20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346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plausible (but disappointing) model: MJH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RG giant lobes are the main or only sources of UHECR acceleration. They operate below the optimal conditions – protons get up to ~ 10</a:t>
            </a:r>
            <a:r>
              <a:rPr lang="en-GB" baseline="30000" dirty="0" smtClean="0"/>
              <a:t>19</a:t>
            </a:r>
            <a:r>
              <a:rPr lang="en-GB" dirty="0" smtClean="0"/>
              <a:t> </a:t>
            </a:r>
            <a:r>
              <a:rPr lang="en-GB" dirty="0" err="1" smtClean="0"/>
              <a:t>eV</a:t>
            </a:r>
            <a:r>
              <a:rPr lang="en-GB" dirty="0" smtClean="0"/>
              <a:t> and light nuclei to ~10</a:t>
            </a:r>
            <a:r>
              <a:rPr lang="en-GB" baseline="30000" dirty="0" smtClean="0"/>
              <a:t>20 </a:t>
            </a:r>
            <a:r>
              <a:rPr lang="en-GB" dirty="0" err="1" smtClean="0"/>
              <a:t>eV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accelerated particle population is the matter entrained by the jet on </a:t>
            </a:r>
            <a:r>
              <a:rPr lang="en-GB" dirty="0" err="1" smtClean="0"/>
              <a:t>kpc</a:t>
            </a:r>
            <a:r>
              <a:rPr lang="en-GB" dirty="0" smtClean="0"/>
              <a:t> scales – </a:t>
            </a:r>
            <a:r>
              <a:rPr lang="en-GB" b="1" dirty="0" smtClean="0"/>
              <a:t>significantly metal-enriched </a:t>
            </a:r>
            <a:r>
              <a:rPr lang="en-GB" dirty="0" smtClean="0"/>
              <a:t>by stellar winds.</a:t>
            </a:r>
          </a:p>
          <a:p>
            <a:r>
              <a:rPr lang="en-GB" dirty="0" smtClean="0"/>
              <a:t>Light nuclei originating in the giant lobes of Cen A (3.7 </a:t>
            </a:r>
            <a:r>
              <a:rPr lang="en-GB" dirty="0" err="1" smtClean="0"/>
              <a:t>Mpc</a:t>
            </a:r>
            <a:r>
              <a:rPr lang="en-GB" dirty="0"/>
              <a:t> </a:t>
            </a:r>
            <a:r>
              <a:rPr lang="en-GB" dirty="0" smtClean="0"/>
              <a:t>away) will not be excessively deflected and can be detected as an excess (Liu+ 12).</a:t>
            </a:r>
          </a:p>
          <a:p>
            <a:r>
              <a:rPr lang="en-GB" dirty="0" smtClean="0"/>
              <a:t>But other sources’ light nuclei at larger distances will be deflected by IG mag fields… no other discrete source will ever be detected.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818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GeV</a:t>
            </a:r>
            <a:r>
              <a:rPr lang="en-GB" dirty="0" smtClean="0"/>
              <a:t> gamma rays have great potential to complement X-ray IC and measure B-fields, high-energy electrons, EBL – but Fermi resolution &amp; sensitivity is limiting</a:t>
            </a:r>
          </a:p>
          <a:p>
            <a:r>
              <a:rPr lang="en-GB" dirty="0" err="1" smtClean="0"/>
              <a:t>TeV</a:t>
            </a:r>
            <a:r>
              <a:rPr lang="en-GB" dirty="0" smtClean="0"/>
              <a:t> gamma-rays give us IC measurements of fields in X-ray synchrotron jets – Cen A already constrained, hope for CTA</a:t>
            </a:r>
          </a:p>
          <a:p>
            <a:r>
              <a:rPr lang="en-GB" dirty="0" smtClean="0"/>
              <a:t>Cosmic ray acceleration in RG lobes works, but Cen A may be the only distinct source in the sky!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1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they work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735672" y="4128528"/>
              <a:ext cx="634680" cy="847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472" y="4111248"/>
                <a:ext cx="667800" cy="8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591032" y="3555048"/>
              <a:ext cx="2094120" cy="113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2752" y="3541008"/>
                <a:ext cx="2114640" cy="11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1626672" y="3952488"/>
              <a:ext cx="2522880" cy="995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1552" y="3934848"/>
                <a:ext cx="2555640" cy="10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6121272" y="2859528"/>
              <a:ext cx="1921320" cy="5410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6952" y="2843688"/>
                <a:ext cx="193140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/>
              <p14:cNvContentPartPr/>
              <p14:nvPr/>
            </p14:nvContentPartPr>
            <p14:xfrm>
              <a:off x="2536752" y="2580528"/>
              <a:ext cx="3727800" cy="21297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7752" y="2577288"/>
                <a:ext cx="3739680" cy="21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2262072" y="1321248"/>
              <a:ext cx="5982840" cy="47127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46592" y="1305048"/>
                <a:ext cx="6014160" cy="47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/>
              <p14:cNvContentPartPr/>
              <p14:nvPr/>
            </p14:nvContentPartPr>
            <p14:xfrm>
              <a:off x="2148672" y="5710728"/>
              <a:ext cx="667800" cy="5799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42552" y="5704608"/>
                <a:ext cx="67896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/>
              <p14:cNvContentPartPr/>
              <p14:nvPr/>
            </p14:nvContentPartPr>
            <p14:xfrm>
              <a:off x="4613232" y="6363408"/>
              <a:ext cx="179640" cy="1252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04952" y="6358368"/>
                <a:ext cx="192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/>
              <p14:cNvContentPartPr/>
              <p14:nvPr/>
            </p14:nvContentPartPr>
            <p14:xfrm>
              <a:off x="2654472" y="5579328"/>
              <a:ext cx="793800" cy="5490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49072" y="5573928"/>
                <a:ext cx="80244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6" name="Ink 85"/>
              <p14:cNvContentPartPr/>
              <p14:nvPr/>
            </p14:nvContentPartPr>
            <p14:xfrm>
              <a:off x="456672" y="731208"/>
              <a:ext cx="4247280" cy="1767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672" y="725448"/>
                <a:ext cx="4269600" cy="17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0" name="Ink 89"/>
              <p14:cNvContentPartPr/>
              <p14:nvPr/>
            </p14:nvContentPartPr>
            <p14:xfrm>
              <a:off x="6940992" y="532128"/>
              <a:ext cx="1748880" cy="6130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36312" y="526728"/>
                <a:ext cx="177084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1" name="Ink 90"/>
              <p14:cNvContentPartPr/>
              <p14:nvPr/>
            </p14:nvContentPartPr>
            <p14:xfrm>
              <a:off x="7462992" y="1346448"/>
              <a:ext cx="1174680" cy="18878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56872" y="1332768"/>
                <a:ext cx="1194840" cy="19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97"/>
              <p14:cNvContentPartPr/>
              <p14:nvPr/>
            </p14:nvContentPartPr>
            <p14:xfrm>
              <a:off x="7103352" y="1203528"/>
              <a:ext cx="426600" cy="2358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97952" y="1198128"/>
                <a:ext cx="4370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/>
              <p14:cNvContentPartPr/>
              <p14:nvPr/>
            </p14:nvContentPartPr>
            <p14:xfrm>
              <a:off x="7804272" y="1083288"/>
              <a:ext cx="518400" cy="7236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8792" y="1067808"/>
                <a:ext cx="54144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0" name="Ink 99"/>
              <p14:cNvContentPartPr/>
              <p14:nvPr/>
            </p14:nvContentPartPr>
            <p14:xfrm>
              <a:off x="7833072" y="1602768"/>
              <a:ext cx="56520" cy="1069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29472" y="1599168"/>
                <a:ext cx="633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1" name="Ink 100"/>
              <p14:cNvContentPartPr/>
              <p14:nvPr/>
            </p14:nvContentPartPr>
            <p14:xfrm>
              <a:off x="7147632" y="2100288"/>
              <a:ext cx="291600" cy="50724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30712" y="2083368"/>
                <a:ext cx="32472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9" name="Ink 108"/>
              <p14:cNvContentPartPr/>
              <p14:nvPr/>
            </p14:nvContentPartPr>
            <p14:xfrm>
              <a:off x="212232" y="5227248"/>
              <a:ext cx="720360" cy="75132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7192" y="5223648"/>
                <a:ext cx="73188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Ink 109"/>
              <p14:cNvContentPartPr/>
              <p14:nvPr/>
            </p14:nvContentPartPr>
            <p14:xfrm>
              <a:off x="128352" y="4950048"/>
              <a:ext cx="745920" cy="3488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3672" y="4939608"/>
                <a:ext cx="7617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6" name="Ink 115"/>
              <p14:cNvContentPartPr/>
              <p14:nvPr/>
            </p14:nvContentPartPr>
            <p14:xfrm>
              <a:off x="4104192" y="3507888"/>
              <a:ext cx="3171960" cy="231804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94112" y="3503568"/>
                <a:ext cx="3197160" cy="23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9" name="Ink 118"/>
              <p14:cNvContentPartPr/>
              <p14:nvPr/>
            </p14:nvContentPartPr>
            <p14:xfrm>
              <a:off x="8131152" y="4651608"/>
              <a:ext cx="261720" cy="15552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26832" y="4644048"/>
                <a:ext cx="2700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0" name="Ink 119"/>
              <p14:cNvContentPartPr/>
              <p14:nvPr/>
            </p14:nvContentPartPr>
            <p14:xfrm>
              <a:off x="6938112" y="5701368"/>
              <a:ext cx="326880" cy="2581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33792" y="5697048"/>
                <a:ext cx="3348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1" name="Ink 120"/>
              <p14:cNvContentPartPr/>
              <p14:nvPr/>
            </p14:nvContentPartPr>
            <p14:xfrm>
              <a:off x="7349952" y="5040408"/>
              <a:ext cx="834480" cy="7009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45992" y="5028888"/>
                <a:ext cx="84312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0" name="Ink 139"/>
              <p14:cNvContentPartPr/>
              <p14:nvPr/>
            </p14:nvContentPartPr>
            <p14:xfrm>
              <a:off x="3700632" y="2389008"/>
              <a:ext cx="417960" cy="3621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86592" y="2383968"/>
                <a:ext cx="43668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1" name="Ink 140"/>
              <p14:cNvContentPartPr/>
              <p14:nvPr/>
            </p14:nvContentPartPr>
            <p14:xfrm>
              <a:off x="4688832" y="2231688"/>
              <a:ext cx="360720" cy="36324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83432" y="2220168"/>
                <a:ext cx="3693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2" name="Ink 141"/>
              <p14:cNvContentPartPr/>
              <p14:nvPr/>
            </p14:nvContentPartPr>
            <p14:xfrm>
              <a:off x="5561112" y="1936128"/>
              <a:ext cx="402840" cy="25380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50312" y="1931448"/>
                <a:ext cx="4176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3" name="Ink 142"/>
              <p14:cNvContentPartPr/>
              <p14:nvPr/>
            </p14:nvContentPartPr>
            <p14:xfrm>
              <a:off x="6280752" y="1858728"/>
              <a:ext cx="201960" cy="1555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76792" y="1849368"/>
                <a:ext cx="2134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4" name="Ink 143"/>
              <p14:cNvContentPartPr/>
              <p14:nvPr/>
            </p14:nvContentPartPr>
            <p14:xfrm>
              <a:off x="5899152" y="4129608"/>
              <a:ext cx="434880" cy="31752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86192" y="4119528"/>
                <a:ext cx="4536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8" name="Ink 147"/>
              <p14:cNvContentPartPr/>
              <p14:nvPr/>
            </p14:nvContentPartPr>
            <p14:xfrm>
              <a:off x="6481632" y="5967408"/>
              <a:ext cx="304920" cy="24912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71192" y="5959128"/>
                <a:ext cx="3200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" name="Ink 4"/>
              <p14:cNvContentPartPr/>
              <p14:nvPr/>
            </p14:nvContentPartPr>
            <p14:xfrm>
              <a:off x="1765272" y="3253368"/>
              <a:ext cx="911880" cy="173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54472" y="3236448"/>
                <a:ext cx="940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" name="Ink 5"/>
              <p14:cNvContentPartPr/>
              <p14:nvPr/>
            </p14:nvContentPartPr>
            <p14:xfrm>
              <a:off x="2520192" y="3319608"/>
              <a:ext cx="83160" cy="251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15512" y="3314208"/>
                <a:ext cx="954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" name="Ink 9"/>
              <p14:cNvContentPartPr/>
              <p14:nvPr/>
            </p14:nvContentPartPr>
            <p14:xfrm>
              <a:off x="3151272" y="4820808"/>
              <a:ext cx="379440" cy="802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42632" y="4804968"/>
                <a:ext cx="39168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" name="Ink 10"/>
              <p14:cNvContentPartPr/>
              <p14:nvPr/>
            </p14:nvContentPartPr>
            <p14:xfrm>
              <a:off x="4244952" y="5296368"/>
              <a:ext cx="158040" cy="831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28752" y="5279088"/>
                <a:ext cx="178200" cy="8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" name="Ink 19"/>
              <p14:cNvContentPartPr/>
              <p14:nvPr/>
            </p14:nvContentPartPr>
            <p14:xfrm>
              <a:off x="7258512" y="1382808"/>
              <a:ext cx="1179720" cy="2135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45552" y="1364808"/>
                <a:ext cx="1209240" cy="21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" name="Ink 24"/>
              <p14:cNvContentPartPr/>
              <p14:nvPr/>
            </p14:nvContentPartPr>
            <p14:xfrm>
              <a:off x="4361952" y="1228368"/>
              <a:ext cx="1298160" cy="835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53312" y="1210728"/>
                <a:ext cx="131112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8" name="Ink 27"/>
              <p14:cNvContentPartPr/>
              <p14:nvPr/>
            </p14:nvContentPartPr>
            <p14:xfrm>
              <a:off x="6049272" y="4338408"/>
              <a:ext cx="1807560" cy="1611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46032" y="4335528"/>
                <a:ext cx="1825920" cy="162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67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ena-3col2"/>
          <p:cNvPicPr>
            <a:picLocks noChangeAspect="1" noChangeArrowheads="1"/>
          </p:cNvPicPr>
          <p:nvPr/>
        </p:nvPicPr>
        <p:blipFill>
          <a:blip r:embed="rId3" cstate="print"/>
          <a:srcRect t="1076" r="-99"/>
          <a:stretch>
            <a:fillRect/>
          </a:stretch>
        </p:blipFill>
        <p:spPr bwMode="auto">
          <a:xfrm>
            <a:off x="467544" y="0"/>
            <a:ext cx="803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79512" y="836712"/>
            <a:ext cx="0" cy="5328592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248" y="31442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</a:t>
            </a:r>
            <a:r>
              <a:rPr lang="en-GB" dirty="0" err="1" smtClean="0"/>
              <a:t>kpc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7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questions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>
                    <a:lumMod val="90000"/>
                  </a:schemeClr>
                </a:solidFill>
              </a:rPr>
              <a:t>What is jet power and in what form is it transported?</a:t>
            </a:r>
          </a:p>
          <a:p>
            <a:r>
              <a:rPr lang="en-GB" dirty="0" smtClean="0">
                <a:solidFill>
                  <a:schemeClr val="tx2">
                    <a:lumMod val="90000"/>
                  </a:schemeClr>
                </a:solidFill>
              </a:rPr>
              <a:t>What is the composition of the jet? (particle content/field)</a:t>
            </a:r>
          </a:p>
          <a:p>
            <a:r>
              <a:rPr lang="en-GB" dirty="0" smtClean="0">
                <a:solidFill>
                  <a:schemeClr val="tx2">
                    <a:lumMod val="90000"/>
                  </a:schemeClr>
                </a:solidFill>
              </a:rPr>
              <a:t>What is the composition of the lobes?</a:t>
            </a:r>
          </a:p>
          <a:p>
            <a:r>
              <a:rPr lang="en-GB" dirty="0" smtClean="0">
                <a:solidFill>
                  <a:schemeClr val="tx2">
                    <a:lumMod val="90000"/>
                  </a:schemeClr>
                </a:solidFill>
              </a:rPr>
              <a:t>Where and how are the high-energy particles accelerated?</a:t>
            </a:r>
          </a:p>
        </p:txBody>
      </p:sp>
    </p:spTree>
    <p:extLst>
      <p:ext uri="{BB962C8B-B14F-4D97-AF65-F5344CB8AC3E}">
        <p14:creationId xmlns:p14="http://schemas.microsoft.com/office/powerpoint/2010/main" val="355897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Jet power and 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Estimate jet power from impact on external medium/minimum energy estimates.</a:t>
            </a:r>
          </a:p>
          <a:p>
            <a:r>
              <a:rPr lang="en-GB" dirty="0" smtClean="0"/>
              <a:t>Jet powers in the range 10</a:t>
            </a:r>
            <a:r>
              <a:rPr lang="en-GB" baseline="30000" dirty="0" smtClean="0"/>
              <a:t>42</a:t>
            </a:r>
            <a:r>
              <a:rPr lang="en-GB" dirty="0" smtClean="0"/>
              <a:t> – 10</a:t>
            </a:r>
            <a:r>
              <a:rPr lang="en-GB" baseline="30000" dirty="0" smtClean="0"/>
              <a:t>46</a:t>
            </a:r>
            <a:r>
              <a:rPr lang="en-GB" dirty="0" smtClean="0"/>
              <a:t> erg/s</a:t>
            </a:r>
          </a:p>
          <a:p>
            <a:r>
              <a:rPr lang="en-GB" dirty="0" smtClean="0"/>
              <a:t>Nothing rules out energy transport purely by leptons + B field (relativistic bulk speeds) on</a:t>
            </a:r>
            <a:br>
              <a:rPr lang="en-GB" dirty="0" smtClean="0"/>
            </a:br>
            <a:r>
              <a:rPr lang="en-GB" dirty="0" smtClean="0"/>
              <a:t>~1 </a:t>
            </a:r>
            <a:r>
              <a:rPr lang="en-GB" dirty="0" err="1" smtClean="0"/>
              <a:t>kpc</a:t>
            </a:r>
            <a:r>
              <a:rPr lang="en-GB" dirty="0" smtClean="0"/>
              <a:t> scales</a:t>
            </a:r>
          </a:p>
          <a:p>
            <a:r>
              <a:rPr lang="en-GB" dirty="0" smtClean="0"/>
              <a:t>E.g. Cen A jet can transport required jet power with no additional protons (</a:t>
            </a:r>
            <a:r>
              <a:rPr lang="en-GB" dirty="0" err="1" smtClean="0"/>
              <a:t>Jiraskova</a:t>
            </a:r>
            <a:r>
              <a:rPr lang="en-GB" dirty="0" smtClean="0"/>
              <a:t>+ in prep)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72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very good constraints on jet magnetic field strengths (though see later).</a:t>
            </a:r>
          </a:p>
          <a:p>
            <a:r>
              <a:rPr lang="en-GB" dirty="0" smtClean="0"/>
              <a:t>FRI jets </a:t>
            </a:r>
            <a:r>
              <a:rPr lang="en-GB" i="1" dirty="0" smtClean="0"/>
              <a:t>must</a:t>
            </a:r>
            <a:r>
              <a:rPr lang="en-GB" dirty="0" smtClean="0"/>
              <a:t> decelerate through</a:t>
            </a:r>
            <a:br>
              <a:rPr lang="en-GB" dirty="0" smtClean="0"/>
            </a:br>
            <a:r>
              <a:rPr lang="en-GB" dirty="0" smtClean="0"/>
              <a:t>internal/external entrainment</a:t>
            </a:r>
            <a:br>
              <a:rPr lang="en-GB" dirty="0" smtClean="0"/>
            </a:br>
            <a:r>
              <a:rPr lang="en-GB" dirty="0" smtClean="0"/>
              <a:t>and so there must be some</a:t>
            </a:r>
            <a:br>
              <a:rPr lang="en-GB" dirty="0" smtClean="0"/>
            </a:br>
            <a:r>
              <a:rPr lang="en-GB" dirty="0" smtClean="0"/>
              <a:t>baryons in the jet on ~ 10kpc</a:t>
            </a:r>
            <a:br>
              <a:rPr lang="en-GB" dirty="0" smtClean="0"/>
            </a:br>
            <a:r>
              <a:rPr lang="en-GB" dirty="0" smtClean="0"/>
              <a:t>scales.</a:t>
            </a:r>
          </a:p>
          <a:p>
            <a:r>
              <a:rPr lang="en-GB" dirty="0" smtClean="0"/>
              <a:t>What state do these end up in?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552760" y="2061279"/>
            <a:ext cx="2555776" cy="4821377"/>
            <a:chOff x="6552760" y="2780928"/>
            <a:chExt cx="2555776" cy="4821377"/>
          </a:xfrm>
        </p:grpSpPr>
        <p:pic>
          <p:nvPicPr>
            <p:cNvPr id="4" name="Picture 3" descr="31xhi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2760" y="2780928"/>
              <a:ext cx="2555776" cy="4821377"/>
            </a:xfrm>
            <a:prstGeom prst="rect">
              <a:avLst/>
            </a:prstGeom>
            <a:solidFill>
              <a:schemeClr val="tx1"/>
            </a:solidFill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7" name="Ink 26"/>
                <p14:cNvContentPartPr/>
                <p14:nvPr/>
              </p14:nvContentPartPr>
              <p14:xfrm>
                <a:off x="6987432" y="4069488"/>
                <a:ext cx="1452960" cy="62820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80592" y="4055808"/>
                  <a:ext cx="146736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9" name="Ink 28"/>
                <p14:cNvContentPartPr/>
                <p14:nvPr/>
              </p14:nvContentPartPr>
              <p14:xfrm>
                <a:off x="7221792" y="4471968"/>
                <a:ext cx="789120" cy="154116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08112" y="4454688"/>
                  <a:ext cx="820080" cy="15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6" name="Ink 45"/>
                <p14:cNvContentPartPr/>
                <p14:nvPr/>
              </p14:nvContentPartPr>
              <p14:xfrm>
                <a:off x="7408632" y="5332728"/>
                <a:ext cx="1118160" cy="95580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05392" y="5324448"/>
                  <a:ext cx="1125720" cy="9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2" name="Ink 51"/>
                <p14:cNvContentPartPr/>
                <p14:nvPr/>
              </p14:nvContentPartPr>
              <p14:xfrm>
                <a:off x="7921632" y="4547568"/>
                <a:ext cx="901080" cy="189396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07952" y="4531368"/>
                  <a:ext cx="919080" cy="1924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Rectangle 5"/>
          <p:cNvSpPr/>
          <p:nvPr/>
        </p:nvSpPr>
        <p:spPr>
          <a:xfrm>
            <a:off x="7616352" y="6200390"/>
            <a:ext cx="1492184" cy="645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58"/>
      </a:dk1>
      <a:lt1>
        <a:srgbClr val="000000"/>
      </a:lt1>
      <a:dk2>
        <a:srgbClr val="FFFFCB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8863</TotalTime>
  <Words>1565</Words>
  <Application>Microsoft Office PowerPoint</Application>
  <PresentationFormat>On-screen Show (4:3)</PresentationFormat>
  <Paragraphs>179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Large-scale components of radio galaxies in gamma rays</vt:lpstr>
      <vt:lpstr>Outline</vt:lpstr>
      <vt:lpstr>INTRODUCTION</vt:lpstr>
      <vt:lpstr>PowerPoint Presentation</vt:lpstr>
      <vt:lpstr>How they work</vt:lpstr>
      <vt:lpstr>PowerPoint Presentation</vt:lpstr>
      <vt:lpstr>Key questions</vt:lpstr>
      <vt:lpstr>Jet power and composition</vt:lpstr>
      <vt:lpstr>But…</vt:lpstr>
      <vt:lpstr>Lobe composition</vt:lpstr>
      <vt:lpstr>But…</vt:lpstr>
      <vt:lpstr>FRI/FRII summary</vt:lpstr>
      <vt:lpstr>What do gamma rays do for us?</vt:lpstr>
      <vt:lpstr>Fermi and GeV gamma rays</vt:lpstr>
      <vt:lpstr>Fermi-detected radio sources</vt:lpstr>
      <vt:lpstr>(1) The giant lobes of Cen A</vt:lpstr>
      <vt:lpstr>Cen A with WMAP</vt:lpstr>
      <vt:lpstr>Cen A IC predictions</vt:lpstr>
      <vt:lpstr>Cen A results</vt:lpstr>
      <vt:lpstr>Cen A results</vt:lpstr>
      <vt:lpstr>NGC 6251</vt:lpstr>
      <vt:lpstr>(3) Fornax A – not yet…</vt:lpstr>
      <vt:lpstr>What we’ve learnt</vt:lpstr>
      <vt:lpstr>Fermi bubbles</vt:lpstr>
      <vt:lpstr>Fermi bubbles</vt:lpstr>
      <vt:lpstr>Circinus – nearest ‘RQ’ AGN</vt:lpstr>
      <vt:lpstr>TEV and the CTA</vt:lpstr>
      <vt:lpstr>Existing TeV sources</vt:lpstr>
      <vt:lpstr>Testing IC models for TeV emission</vt:lpstr>
      <vt:lpstr>Extended IC modelling (Cen A)</vt:lpstr>
      <vt:lpstr>Results (Cen A)</vt:lpstr>
      <vt:lpstr>Results (Cen A)</vt:lpstr>
      <vt:lpstr>Results (M87)</vt:lpstr>
      <vt:lpstr>What have we learnt?</vt:lpstr>
      <vt:lpstr>What can the CTA do for us?</vt:lpstr>
      <vt:lpstr>NGC6251</vt:lpstr>
      <vt:lpstr>UHECR acceleration</vt:lpstr>
      <vt:lpstr>Cosmic ray constraints</vt:lpstr>
      <vt:lpstr>Progress?</vt:lpstr>
      <vt:lpstr>The composition problem</vt:lpstr>
      <vt:lpstr>A plausible (but disappointing) model: MJH 10</vt:lpstr>
      <vt:lpstr>Summary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High-energy particle acceleration in Centaurus A: from synchrotron radiation to cosmic rays</dc:title>
  <dc:creator>Martin Hardcastle</dc:creator>
  <cp:lastModifiedBy>Martin</cp:lastModifiedBy>
  <cp:revision>178</cp:revision>
  <dcterms:created xsi:type="dcterms:W3CDTF">2009-06-02T14:04:52Z</dcterms:created>
  <dcterms:modified xsi:type="dcterms:W3CDTF">2012-07-11T20:16:40Z</dcterms:modified>
</cp:coreProperties>
</file>